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93" r:id="rId3"/>
    <p:sldId id="270" r:id="rId4"/>
    <p:sldId id="271" r:id="rId5"/>
    <p:sldId id="259" r:id="rId6"/>
    <p:sldId id="257" r:id="rId7"/>
    <p:sldId id="286" r:id="rId8"/>
    <p:sldId id="273" r:id="rId9"/>
    <p:sldId id="260" r:id="rId10"/>
    <p:sldId id="287" r:id="rId11"/>
    <p:sldId id="261" r:id="rId12"/>
    <p:sldId id="288" r:id="rId13"/>
    <p:sldId id="263" r:id="rId14"/>
    <p:sldId id="292" r:id="rId15"/>
    <p:sldId id="297" r:id="rId16"/>
    <p:sldId id="266" r:id="rId17"/>
    <p:sldId id="269" r:id="rId18"/>
    <p:sldId id="275" r:id="rId19"/>
    <p:sldId id="295" r:id="rId20"/>
    <p:sldId id="294" r:id="rId21"/>
    <p:sldId id="283" r:id="rId22"/>
    <p:sldId id="290" r:id="rId2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A1A65A-942C-4663-8FD8-8693F136597E}" v="1990" dt="2025-10-08T07:45:14.97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387" autoAdjust="0"/>
  </p:normalViewPr>
  <p:slideViewPr>
    <p:cSldViewPr snapToGrid="0">
      <p:cViewPr varScale="1">
        <p:scale>
          <a:sx n="98" d="100"/>
          <a:sy n="98" d="100"/>
        </p:scale>
        <p:origin x="82"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ederreiter, Heike" userId="S::heike.niederreiter@phsalzburg.ac.at::1b2be0e9-371d-4a9f-8393-8aaf10a6b4ad" providerId="AD" clId="Web-{10D37CF7-625C-7B97-9386-84C6880ABAD5}"/>
    <pc:docChg chg="addSld modSld">
      <pc:chgData name="Niederreiter, Heike" userId="S::heike.niederreiter@phsalzburg.ac.at::1b2be0e9-371d-4a9f-8393-8aaf10a6b4ad" providerId="AD" clId="Web-{10D37CF7-625C-7B97-9386-84C6880ABAD5}" dt="2025-07-07T09:55:47.812" v="68"/>
      <pc:docMkLst>
        <pc:docMk/>
      </pc:docMkLst>
      <pc:sldChg chg="addSp modSp">
        <pc:chgData name="Niederreiter, Heike" userId="S::heike.niederreiter@phsalzburg.ac.at::1b2be0e9-371d-4a9f-8393-8aaf10a6b4ad" providerId="AD" clId="Web-{10D37CF7-625C-7B97-9386-84C6880ABAD5}" dt="2025-07-07T09:53:06.384" v="54" actId="20577"/>
        <pc:sldMkLst>
          <pc:docMk/>
          <pc:sldMk cId="1577499883" sldId="256"/>
        </pc:sldMkLst>
      </pc:sldChg>
      <pc:sldChg chg="addSp delSp modSp new">
        <pc:chgData name="Niederreiter, Heike" userId="S::heike.niederreiter@phsalzburg.ac.at::1b2be0e9-371d-4a9f-8393-8aaf10a6b4ad" providerId="AD" clId="Web-{10D37CF7-625C-7B97-9386-84C6880ABAD5}" dt="2025-07-07T09:55:47.812" v="68"/>
        <pc:sldMkLst>
          <pc:docMk/>
          <pc:sldMk cId="3576741390" sldId="257"/>
        </pc:sldMkLst>
      </pc:sldChg>
    </pc:docChg>
  </pc:docChgLst>
  <pc:docChgLst>
    <pc:chgData name="Niederreiter, Heike" userId="1b2be0e9-371d-4a9f-8393-8aaf10a6b4ad" providerId="ADAL" clId="{9F84AF88-A1C7-40EB-B80B-6D836E4C3D32}"/>
    <pc:docChg chg="undo custSel addSld delSld modSld sldOrd">
      <pc:chgData name="Niederreiter, Heike" userId="1b2be0e9-371d-4a9f-8393-8aaf10a6b4ad" providerId="ADAL" clId="{9F84AF88-A1C7-40EB-B80B-6D836E4C3D32}" dt="2025-07-08T13:31:59.811" v="9073" actId="20577"/>
      <pc:docMkLst>
        <pc:docMk/>
      </pc:docMkLst>
      <pc:sldChg chg="addSp delSp modSp mod">
        <pc:chgData name="Niederreiter, Heike" userId="1b2be0e9-371d-4a9f-8393-8aaf10a6b4ad" providerId="ADAL" clId="{9F84AF88-A1C7-40EB-B80B-6D836E4C3D32}" dt="2025-07-08T13:31:59.811" v="9073" actId="20577"/>
        <pc:sldMkLst>
          <pc:docMk/>
          <pc:sldMk cId="1577499883" sldId="256"/>
        </pc:sldMkLst>
      </pc:sldChg>
      <pc:sldChg chg="addSp delSp modSp add del mod">
        <pc:chgData name="Niederreiter, Heike" userId="1b2be0e9-371d-4a9f-8393-8aaf10a6b4ad" providerId="ADAL" clId="{9F84AF88-A1C7-40EB-B80B-6D836E4C3D32}" dt="2025-07-07T10:05:55.100" v="38"/>
        <pc:sldMkLst>
          <pc:docMk/>
          <pc:sldMk cId="1759671994" sldId="257"/>
        </pc:sldMkLst>
      </pc:sldChg>
      <pc:sldChg chg="addSp delSp modSp del mod">
        <pc:chgData name="Niederreiter, Heike" userId="1b2be0e9-371d-4a9f-8393-8aaf10a6b4ad" providerId="ADAL" clId="{9F84AF88-A1C7-40EB-B80B-6D836E4C3D32}" dt="2025-07-07T10:01:10.779" v="19" actId="2696"/>
        <pc:sldMkLst>
          <pc:docMk/>
          <pc:sldMk cId="3576741390" sldId="257"/>
        </pc:sldMkLst>
      </pc:sldChg>
      <pc:sldChg chg="addSp delSp modSp add mod">
        <pc:chgData name="Niederreiter, Heike" userId="1b2be0e9-371d-4a9f-8393-8aaf10a6b4ad" providerId="ADAL" clId="{9F84AF88-A1C7-40EB-B80B-6D836E4C3D32}" dt="2025-07-08T09:37:04.889" v="6218" actId="12"/>
        <pc:sldMkLst>
          <pc:docMk/>
          <pc:sldMk cId="3740366436" sldId="257"/>
        </pc:sldMkLst>
      </pc:sldChg>
      <pc:sldChg chg="addSp modSp add del mod ord">
        <pc:chgData name="Niederreiter, Heike" userId="1b2be0e9-371d-4a9f-8393-8aaf10a6b4ad" providerId="ADAL" clId="{9F84AF88-A1C7-40EB-B80B-6D836E4C3D32}" dt="2025-07-08T13:25:08.132" v="8921" actId="2696"/>
        <pc:sldMkLst>
          <pc:docMk/>
          <pc:sldMk cId="3456342265" sldId="258"/>
        </pc:sldMkLst>
      </pc:sldChg>
      <pc:sldChg chg="addSp delSp modSp add mod">
        <pc:chgData name="Niederreiter, Heike" userId="1b2be0e9-371d-4a9f-8393-8aaf10a6b4ad" providerId="ADAL" clId="{9F84AF88-A1C7-40EB-B80B-6D836E4C3D32}" dt="2025-07-08T13:29:59.826" v="9040" actId="20577"/>
        <pc:sldMkLst>
          <pc:docMk/>
          <pc:sldMk cId="3806143277" sldId="259"/>
        </pc:sldMkLst>
      </pc:sldChg>
      <pc:sldChg chg="delSp modSp add mod">
        <pc:chgData name="Niederreiter, Heike" userId="1b2be0e9-371d-4a9f-8393-8aaf10a6b4ad" providerId="ADAL" clId="{9F84AF88-A1C7-40EB-B80B-6D836E4C3D32}" dt="2025-07-08T09:36:50.663" v="6200" actId="20577"/>
        <pc:sldMkLst>
          <pc:docMk/>
          <pc:sldMk cId="4210192860" sldId="260"/>
        </pc:sldMkLst>
      </pc:sldChg>
      <pc:sldChg chg="delSp modSp add mod">
        <pc:chgData name="Niederreiter, Heike" userId="1b2be0e9-371d-4a9f-8393-8aaf10a6b4ad" providerId="ADAL" clId="{9F84AF88-A1C7-40EB-B80B-6D836E4C3D32}" dt="2025-07-08T09:36:35.474" v="6183" actId="20577"/>
        <pc:sldMkLst>
          <pc:docMk/>
          <pc:sldMk cId="1307355945" sldId="261"/>
        </pc:sldMkLst>
      </pc:sldChg>
      <pc:sldChg chg="addSp modSp new mod">
        <pc:chgData name="Niederreiter, Heike" userId="1b2be0e9-371d-4a9f-8393-8aaf10a6b4ad" providerId="ADAL" clId="{9F84AF88-A1C7-40EB-B80B-6D836E4C3D32}" dt="2025-07-08T11:58:07.450" v="7331" actId="20577"/>
        <pc:sldMkLst>
          <pc:docMk/>
          <pc:sldMk cId="458661151" sldId="262"/>
        </pc:sldMkLst>
      </pc:sldChg>
      <pc:sldChg chg="modSp add mod">
        <pc:chgData name="Niederreiter, Heike" userId="1b2be0e9-371d-4a9f-8393-8aaf10a6b4ad" providerId="ADAL" clId="{9F84AF88-A1C7-40EB-B80B-6D836E4C3D32}" dt="2025-07-08T09:52:18.940" v="6409" actId="20577"/>
        <pc:sldMkLst>
          <pc:docMk/>
          <pc:sldMk cId="1958750266" sldId="263"/>
        </pc:sldMkLst>
      </pc:sldChg>
      <pc:sldChg chg="addSp modSp new mod">
        <pc:chgData name="Niederreiter, Heike" userId="1b2be0e9-371d-4a9f-8393-8aaf10a6b4ad" providerId="ADAL" clId="{9F84AF88-A1C7-40EB-B80B-6D836E4C3D32}" dt="2025-07-08T10:15:17.191" v="6465" actId="20577"/>
        <pc:sldMkLst>
          <pc:docMk/>
          <pc:sldMk cId="47843508" sldId="264"/>
        </pc:sldMkLst>
      </pc:sldChg>
      <pc:sldChg chg="addSp delSp modSp new del mod ord">
        <pc:chgData name="Niederreiter, Heike" userId="1b2be0e9-371d-4a9f-8393-8aaf10a6b4ad" providerId="ADAL" clId="{9F84AF88-A1C7-40EB-B80B-6D836E4C3D32}" dt="2025-07-08T10:16:07.104" v="6494" actId="47"/>
        <pc:sldMkLst>
          <pc:docMk/>
          <pc:sldMk cId="939625225" sldId="265"/>
        </pc:sldMkLst>
      </pc:sldChg>
      <pc:sldChg chg="modSp add mod">
        <pc:chgData name="Niederreiter, Heike" userId="1b2be0e9-371d-4a9f-8393-8aaf10a6b4ad" providerId="ADAL" clId="{9F84AF88-A1C7-40EB-B80B-6D836E4C3D32}" dt="2025-07-08T09:45:13.457" v="6359" actId="20577"/>
        <pc:sldMkLst>
          <pc:docMk/>
          <pc:sldMk cId="2912079444" sldId="266"/>
        </pc:sldMkLst>
      </pc:sldChg>
      <pc:sldChg chg="addSp modSp new mod">
        <pc:chgData name="Niederreiter, Heike" userId="1b2be0e9-371d-4a9f-8393-8aaf10a6b4ad" providerId="ADAL" clId="{9F84AF88-A1C7-40EB-B80B-6D836E4C3D32}" dt="2025-07-08T10:16:04.946" v="6493" actId="1076"/>
        <pc:sldMkLst>
          <pc:docMk/>
          <pc:sldMk cId="3366261701" sldId="267"/>
        </pc:sldMkLst>
      </pc:sldChg>
      <pc:sldChg chg="add ord">
        <pc:chgData name="Niederreiter, Heike" userId="1b2be0e9-371d-4a9f-8393-8aaf10a6b4ad" providerId="ADAL" clId="{9F84AF88-A1C7-40EB-B80B-6D836E4C3D32}" dt="2025-07-08T10:15:46.566" v="6488"/>
        <pc:sldMkLst>
          <pc:docMk/>
          <pc:sldMk cId="393845739" sldId="268"/>
        </pc:sldMkLst>
      </pc:sldChg>
      <pc:sldChg chg="modSp add mod">
        <pc:chgData name="Niederreiter, Heike" userId="1b2be0e9-371d-4a9f-8393-8aaf10a6b4ad" providerId="ADAL" clId="{9F84AF88-A1C7-40EB-B80B-6D836E4C3D32}" dt="2025-07-08T10:34:11.071" v="7015" actId="20577"/>
        <pc:sldMkLst>
          <pc:docMk/>
          <pc:sldMk cId="4113103044" sldId="269"/>
        </pc:sldMkLst>
      </pc:sldChg>
      <pc:sldChg chg="modSp add mod ord">
        <pc:chgData name="Niederreiter, Heike" userId="1b2be0e9-371d-4a9f-8393-8aaf10a6b4ad" providerId="ADAL" clId="{9F84AF88-A1C7-40EB-B80B-6D836E4C3D32}" dt="2025-07-08T13:27:10.964" v="8985" actId="20577"/>
        <pc:sldMkLst>
          <pc:docMk/>
          <pc:sldMk cId="3057274756" sldId="270"/>
        </pc:sldMkLst>
      </pc:sldChg>
      <pc:sldChg chg="addSp modSp new mod">
        <pc:chgData name="Niederreiter, Heike" userId="1b2be0e9-371d-4a9f-8393-8aaf10a6b4ad" providerId="ADAL" clId="{9F84AF88-A1C7-40EB-B80B-6D836E4C3D32}" dt="2025-07-08T13:25:16.628" v="8922" actId="1076"/>
        <pc:sldMkLst>
          <pc:docMk/>
          <pc:sldMk cId="114435815" sldId="271"/>
        </pc:sldMkLst>
      </pc:sldChg>
      <pc:sldChg chg="delSp modSp add mod ord">
        <pc:chgData name="Niederreiter, Heike" userId="1b2be0e9-371d-4a9f-8393-8aaf10a6b4ad" providerId="ADAL" clId="{9F84AF88-A1C7-40EB-B80B-6D836E4C3D32}" dt="2025-07-08T13:31:25.036" v="9061" actId="20577"/>
        <pc:sldMkLst>
          <pc:docMk/>
          <pc:sldMk cId="1728744260" sldId="272"/>
        </pc:sldMkLst>
      </pc:sldChg>
    </pc:docChg>
  </pc:docChgLst>
  <pc:docChgLst>
    <pc:chgData name="Niederreiter, Heike" userId="1b2be0e9-371d-4a9f-8393-8aaf10a6b4ad" providerId="ADAL" clId="{AC3CE2DC-2A24-4688-AB8D-89BA87176112}"/>
    <pc:docChg chg="undo redo custSel addSld delSld modSld sldOrd modMainMaster modNotesMaster">
      <pc:chgData name="Niederreiter, Heike" userId="1b2be0e9-371d-4a9f-8393-8aaf10a6b4ad" providerId="ADAL" clId="{AC3CE2DC-2A24-4688-AB8D-89BA87176112}" dt="2025-10-08T07:45:14.972" v="7890" actId="20577"/>
      <pc:docMkLst>
        <pc:docMk/>
      </pc:docMkLst>
      <pc:sldChg chg="modSp mod modNotes modNotesTx">
        <pc:chgData name="Niederreiter, Heike" userId="1b2be0e9-371d-4a9f-8393-8aaf10a6b4ad" providerId="ADAL" clId="{AC3CE2DC-2A24-4688-AB8D-89BA87176112}" dt="2025-09-25T07:56:29.638" v="6270" actId="1076"/>
        <pc:sldMkLst>
          <pc:docMk/>
          <pc:sldMk cId="1577499883" sldId="256"/>
        </pc:sldMkLst>
        <pc:spChg chg="mod">
          <ac:chgData name="Niederreiter, Heike" userId="1b2be0e9-371d-4a9f-8393-8aaf10a6b4ad" providerId="ADAL" clId="{AC3CE2DC-2A24-4688-AB8D-89BA87176112}" dt="2025-09-25T07:56:04.866" v="6258" actId="20577"/>
          <ac:spMkLst>
            <pc:docMk/>
            <pc:sldMk cId="1577499883" sldId="256"/>
            <ac:spMk id="2" creationId="{00000000-0000-0000-0000-000000000000}"/>
          </ac:spMkLst>
        </pc:spChg>
        <pc:spChg chg="mod">
          <ac:chgData name="Niederreiter, Heike" userId="1b2be0e9-371d-4a9f-8393-8aaf10a6b4ad" providerId="ADAL" clId="{AC3CE2DC-2A24-4688-AB8D-89BA87176112}" dt="2025-09-25T07:56:16.601" v="6269" actId="20577"/>
          <ac:spMkLst>
            <pc:docMk/>
            <pc:sldMk cId="1577499883" sldId="256"/>
            <ac:spMk id="3" creationId="{00000000-0000-0000-0000-000000000000}"/>
          </ac:spMkLst>
        </pc:spChg>
        <pc:picChg chg="mod">
          <ac:chgData name="Niederreiter, Heike" userId="1b2be0e9-371d-4a9f-8393-8aaf10a6b4ad" providerId="ADAL" clId="{AC3CE2DC-2A24-4688-AB8D-89BA87176112}" dt="2025-09-25T07:56:29.638" v="6270" actId="1076"/>
          <ac:picMkLst>
            <pc:docMk/>
            <pc:sldMk cId="1577499883" sldId="256"/>
            <ac:picMk id="4" creationId="{450B2860-7FCF-35CD-DF52-BECC35D18044}"/>
          </ac:picMkLst>
        </pc:picChg>
      </pc:sldChg>
      <pc:sldChg chg="modSp mod modAnim modNotes modNotesTx">
        <pc:chgData name="Niederreiter, Heike" userId="1b2be0e9-371d-4a9f-8393-8aaf10a6b4ad" providerId="ADAL" clId="{AC3CE2DC-2A24-4688-AB8D-89BA87176112}" dt="2025-10-08T07:37:28.898" v="7395" actId="20577"/>
        <pc:sldMkLst>
          <pc:docMk/>
          <pc:sldMk cId="3740366436" sldId="257"/>
        </pc:sldMkLst>
        <pc:spChg chg="mod">
          <ac:chgData name="Niederreiter, Heike" userId="1b2be0e9-371d-4a9f-8393-8aaf10a6b4ad" providerId="ADAL" clId="{AC3CE2DC-2A24-4688-AB8D-89BA87176112}" dt="2025-10-08T07:37:28.898" v="7395" actId="20577"/>
          <ac:spMkLst>
            <pc:docMk/>
            <pc:sldMk cId="3740366436" sldId="257"/>
            <ac:spMk id="13" creationId="{D2113790-803E-6653-BDD8-A28428228C69}"/>
          </ac:spMkLst>
        </pc:spChg>
        <pc:spChg chg="mod">
          <ac:chgData name="Niederreiter, Heike" userId="1b2be0e9-371d-4a9f-8393-8aaf10a6b4ad" providerId="ADAL" clId="{AC3CE2DC-2A24-4688-AB8D-89BA87176112}" dt="2025-09-24T14:51:28.985" v="5091"/>
          <ac:spMkLst>
            <pc:docMk/>
            <pc:sldMk cId="3740366436" sldId="257"/>
            <ac:spMk id="17" creationId="{732F0234-B083-5D90-A408-FD887FDC8AA3}"/>
          </ac:spMkLst>
        </pc:spChg>
        <pc:picChg chg="mod">
          <ac:chgData name="Niederreiter, Heike" userId="1b2be0e9-371d-4a9f-8393-8aaf10a6b4ad" providerId="ADAL" clId="{AC3CE2DC-2A24-4688-AB8D-89BA87176112}" dt="2025-09-24T14:51:28.985" v="5091"/>
          <ac:picMkLst>
            <pc:docMk/>
            <pc:sldMk cId="3740366436" sldId="257"/>
            <ac:picMk id="4" creationId="{2F30206A-15E5-2E73-D3D6-F790643B2122}"/>
          </ac:picMkLst>
        </pc:picChg>
        <pc:cxnChg chg="mod">
          <ac:chgData name="Niederreiter, Heike" userId="1b2be0e9-371d-4a9f-8393-8aaf10a6b4ad" providerId="ADAL" clId="{AC3CE2DC-2A24-4688-AB8D-89BA87176112}" dt="2025-09-24T14:51:28.985" v="5091"/>
          <ac:cxnSpMkLst>
            <pc:docMk/>
            <pc:sldMk cId="3740366436" sldId="257"/>
            <ac:cxnSpMk id="2" creationId="{CAB34E75-FE9B-403B-255F-2FB39564A953}"/>
          </ac:cxnSpMkLst>
        </pc:cxnChg>
        <pc:cxnChg chg="mod">
          <ac:chgData name="Niederreiter, Heike" userId="1b2be0e9-371d-4a9f-8393-8aaf10a6b4ad" providerId="ADAL" clId="{AC3CE2DC-2A24-4688-AB8D-89BA87176112}" dt="2025-09-24T14:51:28.985" v="5091"/>
          <ac:cxnSpMkLst>
            <pc:docMk/>
            <pc:sldMk cId="3740366436" sldId="257"/>
            <ac:cxnSpMk id="10" creationId="{BE5D54C0-808C-CA92-3B3C-4B7973D6DFF7}"/>
          </ac:cxnSpMkLst>
        </pc:cxnChg>
      </pc:sldChg>
      <pc:sldChg chg="modSp mod modNotes modNotesTx">
        <pc:chgData name="Niederreiter, Heike" userId="1b2be0e9-371d-4a9f-8393-8aaf10a6b4ad" providerId="ADAL" clId="{AC3CE2DC-2A24-4688-AB8D-89BA87176112}" dt="2025-10-08T07:36:19.211" v="7349" actId="1076"/>
        <pc:sldMkLst>
          <pc:docMk/>
          <pc:sldMk cId="3806143277" sldId="259"/>
        </pc:sldMkLst>
        <pc:spChg chg="mod">
          <ac:chgData name="Niederreiter, Heike" userId="1b2be0e9-371d-4a9f-8393-8aaf10a6b4ad" providerId="ADAL" clId="{AC3CE2DC-2A24-4688-AB8D-89BA87176112}" dt="2025-09-25T13:10:41.396" v="7017" actId="1076"/>
          <ac:spMkLst>
            <pc:docMk/>
            <pc:sldMk cId="3806143277" sldId="259"/>
            <ac:spMk id="3" creationId="{0EF0AE2F-6B54-B1C6-2E69-2500B14D30A8}"/>
          </ac:spMkLst>
        </pc:spChg>
        <pc:spChg chg="mod">
          <ac:chgData name="Niederreiter, Heike" userId="1b2be0e9-371d-4a9f-8393-8aaf10a6b4ad" providerId="ADAL" clId="{AC3CE2DC-2A24-4688-AB8D-89BA87176112}" dt="2025-09-24T14:51:28.985" v="5091"/>
          <ac:spMkLst>
            <pc:docMk/>
            <pc:sldMk cId="3806143277" sldId="259"/>
            <ac:spMk id="5" creationId="{62EA13BD-1A2E-6A11-628B-A82CB465E59F}"/>
          </ac:spMkLst>
        </pc:spChg>
        <pc:spChg chg="mod">
          <ac:chgData name="Niederreiter, Heike" userId="1b2be0e9-371d-4a9f-8393-8aaf10a6b4ad" providerId="ADAL" clId="{AC3CE2DC-2A24-4688-AB8D-89BA87176112}" dt="2025-09-24T14:51:28.985" v="5091"/>
          <ac:spMkLst>
            <pc:docMk/>
            <pc:sldMk cId="3806143277" sldId="259"/>
            <ac:spMk id="6" creationId="{4258B84F-9D62-D2B9-140C-2F30BA066E1A}"/>
          </ac:spMkLst>
        </pc:spChg>
        <pc:spChg chg="mod">
          <ac:chgData name="Niederreiter, Heike" userId="1b2be0e9-371d-4a9f-8393-8aaf10a6b4ad" providerId="ADAL" clId="{AC3CE2DC-2A24-4688-AB8D-89BA87176112}" dt="2025-10-08T07:36:15.133" v="7348" actId="1076"/>
          <ac:spMkLst>
            <pc:docMk/>
            <pc:sldMk cId="3806143277" sldId="259"/>
            <ac:spMk id="9" creationId="{3C88E69C-13CF-B13D-CB3B-7BD78309F957}"/>
          </ac:spMkLst>
        </pc:spChg>
        <pc:spChg chg="mod">
          <ac:chgData name="Niederreiter, Heike" userId="1b2be0e9-371d-4a9f-8393-8aaf10a6b4ad" providerId="ADAL" clId="{AC3CE2DC-2A24-4688-AB8D-89BA87176112}" dt="2025-10-08T07:36:19.211" v="7349" actId="1076"/>
          <ac:spMkLst>
            <pc:docMk/>
            <pc:sldMk cId="3806143277" sldId="259"/>
            <ac:spMk id="12" creationId="{CE06DB23-78C6-B048-AA14-A92C20026261}"/>
          </ac:spMkLst>
        </pc:spChg>
        <pc:graphicFrameChg chg="mod modGraphic">
          <ac:chgData name="Niederreiter, Heike" userId="1b2be0e9-371d-4a9f-8393-8aaf10a6b4ad" providerId="ADAL" clId="{AC3CE2DC-2A24-4688-AB8D-89BA87176112}" dt="2025-09-25T13:10:33.912" v="7015" actId="1076"/>
          <ac:graphicFrameMkLst>
            <pc:docMk/>
            <pc:sldMk cId="3806143277" sldId="259"/>
            <ac:graphicFrameMk id="7" creationId="{06E0E539-EC87-3AB7-D6C8-F66001BA9761}"/>
          </ac:graphicFrameMkLst>
        </pc:graphicFrameChg>
        <pc:picChg chg="mod">
          <ac:chgData name="Niederreiter, Heike" userId="1b2be0e9-371d-4a9f-8393-8aaf10a6b4ad" providerId="ADAL" clId="{AC3CE2DC-2A24-4688-AB8D-89BA87176112}" dt="2025-09-24T14:51:28.985" v="5091"/>
          <ac:picMkLst>
            <pc:docMk/>
            <pc:sldMk cId="3806143277" sldId="259"/>
            <ac:picMk id="4" creationId="{5D62405C-B65D-47B0-3FA2-FEA93F0C3F07}"/>
          </ac:picMkLst>
        </pc:picChg>
        <pc:cxnChg chg="mod">
          <ac:chgData name="Niederreiter, Heike" userId="1b2be0e9-371d-4a9f-8393-8aaf10a6b4ad" providerId="ADAL" clId="{AC3CE2DC-2A24-4688-AB8D-89BA87176112}" dt="2025-09-24T14:51:28.985" v="5091"/>
          <ac:cxnSpMkLst>
            <pc:docMk/>
            <pc:sldMk cId="3806143277" sldId="259"/>
            <ac:cxnSpMk id="10" creationId="{CFEB3F1D-95AC-0959-F1F3-60B75B15542B}"/>
          </ac:cxnSpMkLst>
        </pc:cxnChg>
      </pc:sldChg>
      <pc:sldChg chg="modSp mod modAnim modNotes modNotesTx">
        <pc:chgData name="Niederreiter, Heike" userId="1b2be0e9-371d-4a9f-8393-8aaf10a6b4ad" providerId="ADAL" clId="{AC3CE2DC-2A24-4688-AB8D-89BA87176112}" dt="2025-09-24T14:51:28.985" v="5091"/>
        <pc:sldMkLst>
          <pc:docMk/>
          <pc:sldMk cId="4210192860" sldId="260"/>
        </pc:sldMkLst>
        <pc:spChg chg="mod">
          <ac:chgData name="Niederreiter, Heike" userId="1b2be0e9-371d-4a9f-8393-8aaf10a6b4ad" providerId="ADAL" clId="{AC3CE2DC-2A24-4688-AB8D-89BA87176112}" dt="2025-09-24T14:51:28.985" v="5091"/>
          <ac:spMkLst>
            <pc:docMk/>
            <pc:sldMk cId="4210192860" sldId="260"/>
            <ac:spMk id="13" creationId="{7FE496A1-7353-2E24-8BC9-AD6CB2335C4C}"/>
          </ac:spMkLst>
        </pc:spChg>
        <pc:spChg chg="mod">
          <ac:chgData name="Niederreiter, Heike" userId="1b2be0e9-371d-4a9f-8393-8aaf10a6b4ad" providerId="ADAL" clId="{AC3CE2DC-2A24-4688-AB8D-89BA87176112}" dt="2025-09-24T14:51:28.985" v="5091"/>
          <ac:spMkLst>
            <pc:docMk/>
            <pc:sldMk cId="4210192860" sldId="260"/>
            <ac:spMk id="17" creationId="{1BF2DA74-ED34-D56E-5429-DC9CCFB78462}"/>
          </ac:spMkLst>
        </pc:spChg>
        <pc:picChg chg="mod">
          <ac:chgData name="Niederreiter, Heike" userId="1b2be0e9-371d-4a9f-8393-8aaf10a6b4ad" providerId="ADAL" clId="{AC3CE2DC-2A24-4688-AB8D-89BA87176112}" dt="2025-09-24T14:51:28.985" v="5091"/>
          <ac:picMkLst>
            <pc:docMk/>
            <pc:sldMk cId="4210192860" sldId="260"/>
            <ac:picMk id="4" creationId="{1A0293DE-F668-9366-313E-8604B6EF1A37}"/>
          </ac:picMkLst>
        </pc:picChg>
        <pc:cxnChg chg="mod">
          <ac:chgData name="Niederreiter, Heike" userId="1b2be0e9-371d-4a9f-8393-8aaf10a6b4ad" providerId="ADAL" clId="{AC3CE2DC-2A24-4688-AB8D-89BA87176112}" dt="2025-09-24T14:51:28.985" v="5091"/>
          <ac:cxnSpMkLst>
            <pc:docMk/>
            <pc:sldMk cId="4210192860" sldId="260"/>
            <ac:cxnSpMk id="2" creationId="{339814B0-EE06-AF8F-A29D-958182260E08}"/>
          </ac:cxnSpMkLst>
        </pc:cxnChg>
        <pc:cxnChg chg="mod">
          <ac:chgData name="Niederreiter, Heike" userId="1b2be0e9-371d-4a9f-8393-8aaf10a6b4ad" providerId="ADAL" clId="{AC3CE2DC-2A24-4688-AB8D-89BA87176112}" dt="2025-09-24T14:51:28.985" v="5091"/>
          <ac:cxnSpMkLst>
            <pc:docMk/>
            <pc:sldMk cId="4210192860" sldId="260"/>
            <ac:cxnSpMk id="10" creationId="{20B9A598-4FEF-4694-14A5-0C5A32FBC3B0}"/>
          </ac:cxnSpMkLst>
        </pc:cxnChg>
      </pc:sldChg>
      <pc:sldChg chg="modSp mod modAnim modNotes modNotesTx">
        <pc:chgData name="Niederreiter, Heike" userId="1b2be0e9-371d-4a9f-8393-8aaf10a6b4ad" providerId="ADAL" clId="{AC3CE2DC-2A24-4688-AB8D-89BA87176112}" dt="2025-10-08T07:44:32.965" v="7888" actId="20577"/>
        <pc:sldMkLst>
          <pc:docMk/>
          <pc:sldMk cId="1307355945" sldId="261"/>
        </pc:sldMkLst>
        <pc:spChg chg="mod">
          <ac:chgData name="Niederreiter, Heike" userId="1b2be0e9-371d-4a9f-8393-8aaf10a6b4ad" providerId="ADAL" clId="{AC3CE2DC-2A24-4688-AB8D-89BA87176112}" dt="2025-10-08T07:44:32.965" v="7888" actId="20577"/>
          <ac:spMkLst>
            <pc:docMk/>
            <pc:sldMk cId="1307355945" sldId="261"/>
            <ac:spMk id="13" creationId="{F281CB06-9E05-E30C-BA7D-8DD914133696}"/>
          </ac:spMkLst>
        </pc:spChg>
        <pc:spChg chg="mod">
          <ac:chgData name="Niederreiter, Heike" userId="1b2be0e9-371d-4a9f-8393-8aaf10a6b4ad" providerId="ADAL" clId="{AC3CE2DC-2A24-4688-AB8D-89BA87176112}" dt="2025-09-24T14:51:28.985" v="5091"/>
          <ac:spMkLst>
            <pc:docMk/>
            <pc:sldMk cId="1307355945" sldId="261"/>
            <ac:spMk id="17" creationId="{A00E1F04-90ED-56CA-07C5-EA422D1A0A8B}"/>
          </ac:spMkLst>
        </pc:spChg>
        <pc:picChg chg="mod">
          <ac:chgData name="Niederreiter, Heike" userId="1b2be0e9-371d-4a9f-8393-8aaf10a6b4ad" providerId="ADAL" clId="{AC3CE2DC-2A24-4688-AB8D-89BA87176112}" dt="2025-09-24T14:51:28.985" v="5091"/>
          <ac:picMkLst>
            <pc:docMk/>
            <pc:sldMk cId="1307355945" sldId="261"/>
            <ac:picMk id="4" creationId="{C0585E21-56AB-CC26-C95A-BE81DA1ED792}"/>
          </ac:picMkLst>
        </pc:picChg>
        <pc:cxnChg chg="mod">
          <ac:chgData name="Niederreiter, Heike" userId="1b2be0e9-371d-4a9f-8393-8aaf10a6b4ad" providerId="ADAL" clId="{AC3CE2DC-2A24-4688-AB8D-89BA87176112}" dt="2025-09-24T14:51:28.985" v="5091"/>
          <ac:cxnSpMkLst>
            <pc:docMk/>
            <pc:sldMk cId="1307355945" sldId="261"/>
            <ac:cxnSpMk id="2" creationId="{F8BE01F2-2376-7D37-522D-4B1BCF639CDA}"/>
          </ac:cxnSpMkLst>
        </pc:cxnChg>
        <pc:cxnChg chg="mod">
          <ac:chgData name="Niederreiter, Heike" userId="1b2be0e9-371d-4a9f-8393-8aaf10a6b4ad" providerId="ADAL" clId="{AC3CE2DC-2A24-4688-AB8D-89BA87176112}" dt="2025-09-24T14:51:28.985" v="5091"/>
          <ac:cxnSpMkLst>
            <pc:docMk/>
            <pc:sldMk cId="1307355945" sldId="261"/>
            <ac:cxnSpMk id="10" creationId="{0B537514-D00A-9A3E-02BB-16673820295B}"/>
          </ac:cxnSpMkLst>
        </pc:cxnChg>
      </pc:sldChg>
      <pc:sldChg chg="del">
        <pc:chgData name="Niederreiter, Heike" userId="1b2be0e9-371d-4a9f-8393-8aaf10a6b4ad" providerId="ADAL" clId="{AC3CE2DC-2A24-4688-AB8D-89BA87176112}" dt="2025-09-18T10:30:41.356" v="2119" actId="2696"/>
        <pc:sldMkLst>
          <pc:docMk/>
          <pc:sldMk cId="458661151" sldId="262"/>
        </pc:sldMkLst>
      </pc:sldChg>
      <pc:sldChg chg="modSp mod modAnim modNotes modNotesTx">
        <pc:chgData name="Niederreiter, Heike" userId="1b2be0e9-371d-4a9f-8393-8aaf10a6b4ad" providerId="ADAL" clId="{AC3CE2DC-2A24-4688-AB8D-89BA87176112}" dt="2025-10-08T07:45:02.031" v="7889" actId="20577"/>
        <pc:sldMkLst>
          <pc:docMk/>
          <pc:sldMk cId="1958750266" sldId="263"/>
        </pc:sldMkLst>
        <pc:spChg chg="mod">
          <ac:chgData name="Niederreiter, Heike" userId="1b2be0e9-371d-4a9f-8393-8aaf10a6b4ad" providerId="ADAL" clId="{AC3CE2DC-2A24-4688-AB8D-89BA87176112}" dt="2025-10-08T07:45:02.031" v="7889" actId="20577"/>
          <ac:spMkLst>
            <pc:docMk/>
            <pc:sldMk cId="1958750266" sldId="263"/>
            <ac:spMk id="13" creationId="{BDB06187-6CE0-FC86-11A7-DE0F01AD2BEC}"/>
          </ac:spMkLst>
        </pc:spChg>
        <pc:spChg chg="mod">
          <ac:chgData name="Niederreiter, Heike" userId="1b2be0e9-371d-4a9f-8393-8aaf10a6b4ad" providerId="ADAL" clId="{AC3CE2DC-2A24-4688-AB8D-89BA87176112}" dt="2025-09-24T14:51:28.985" v="5091"/>
          <ac:spMkLst>
            <pc:docMk/>
            <pc:sldMk cId="1958750266" sldId="263"/>
            <ac:spMk id="17" creationId="{F0963036-FD3C-7D9E-192F-65CD5448B3C3}"/>
          </ac:spMkLst>
        </pc:spChg>
        <pc:picChg chg="mod">
          <ac:chgData name="Niederreiter, Heike" userId="1b2be0e9-371d-4a9f-8393-8aaf10a6b4ad" providerId="ADAL" clId="{AC3CE2DC-2A24-4688-AB8D-89BA87176112}" dt="2025-09-24T14:51:28.985" v="5091"/>
          <ac:picMkLst>
            <pc:docMk/>
            <pc:sldMk cId="1958750266" sldId="263"/>
            <ac:picMk id="4" creationId="{BA0B33AC-3513-6DCC-A9A6-D59BE7D5B561}"/>
          </ac:picMkLst>
        </pc:picChg>
        <pc:cxnChg chg="mod">
          <ac:chgData name="Niederreiter, Heike" userId="1b2be0e9-371d-4a9f-8393-8aaf10a6b4ad" providerId="ADAL" clId="{AC3CE2DC-2A24-4688-AB8D-89BA87176112}" dt="2025-09-24T14:51:28.985" v="5091"/>
          <ac:cxnSpMkLst>
            <pc:docMk/>
            <pc:sldMk cId="1958750266" sldId="263"/>
            <ac:cxnSpMk id="2" creationId="{5CB0FEA6-993E-0409-C213-3376C6BF76DE}"/>
          </ac:cxnSpMkLst>
        </pc:cxnChg>
        <pc:cxnChg chg="mod">
          <ac:chgData name="Niederreiter, Heike" userId="1b2be0e9-371d-4a9f-8393-8aaf10a6b4ad" providerId="ADAL" clId="{AC3CE2DC-2A24-4688-AB8D-89BA87176112}" dt="2025-09-24T14:51:28.985" v="5091"/>
          <ac:cxnSpMkLst>
            <pc:docMk/>
            <pc:sldMk cId="1958750266" sldId="263"/>
            <ac:cxnSpMk id="10" creationId="{BDECFC67-7FF3-4BE1-2533-1DD6D170A994}"/>
          </ac:cxnSpMkLst>
        </pc:cxnChg>
      </pc:sldChg>
      <pc:sldChg chg="modSp del mod ord modShow">
        <pc:chgData name="Niederreiter, Heike" userId="1b2be0e9-371d-4a9f-8393-8aaf10a6b4ad" providerId="ADAL" clId="{AC3CE2DC-2A24-4688-AB8D-89BA87176112}" dt="2025-09-26T08:22:39.831" v="7347" actId="2696"/>
        <pc:sldMkLst>
          <pc:docMk/>
          <pc:sldMk cId="47843508" sldId="264"/>
        </pc:sldMkLst>
      </pc:sldChg>
      <pc:sldChg chg="modSp mod modAnim">
        <pc:chgData name="Niederreiter, Heike" userId="1b2be0e9-371d-4a9f-8393-8aaf10a6b4ad" providerId="ADAL" clId="{AC3CE2DC-2A24-4688-AB8D-89BA87176112}" dt="2025-10-08T07:45:14.972" v="7890" actId="20577"/>
        <pc:sldMkLst>
          <pc:docMk/>
          <pc:sldMk cId="2912079444" sldId="266"/>
        </pc:sldMkLst>
        <pc:spChg chg="mod">
          <ac:chgData name="Niederreiter, Heike" userId="1b2be0e9-371d-4a9f-8393-8aaf10a6b4ad" providerId="ADAL" clId="{AC3CE2DC-2A24-4688-AB8D-89BA87176112}" dt="2025-10-08T07:45:14.972" v="7890" actId="20577"/>
          <ac:spMkLst>
            <pc:docMk/>
            <pc:sldMk cId="2912079444" sldId="266"/>
            <ac:spMk id="13" creationId="{EDF43E4B-AB15-B568-1A21-3BC75D53C4B3}"/>
          </ac:spMkLst>
        </pc:spChg>
        <pc:spChg chg="mod">
          <ac:chgData name="Niederreiter, Heike" userId="1b2be0e9-371d-4a9f-8393-8aaf10a6b4ad" providerId="ADAL" clId="{AC3CE2DC-2A24-4688-AB8D-89BA87176112}" dt="2025-09-24T14:51:28.985" v="5091"/>
          <ac:spMkLst>
            <pc:docMk/>
            <pc:sldMk cId="2912079444" sldId="266"/>
            <ac:spMk id="17" creationId="{9A269F6B-0015-FB13-6AC9-71E25C3586F5}"/>
          </ac:spMkLst>
        </pc:spChg>
        <pc:picChg chg="mod">
          <ac:chgData name="Niederreiter, Heike" userId="1b2be0e9-371d-4a9f-8393-8aaf10a6b4ad" providerId="ADAL" clId="{AC3CE2DC-2A24-4688-AB8D-89BA87176112}" dt="2025-09-24T14:51:28.985" v="5091"/>
          <ac:picMkLst>
            <pc:docMk/>
            <pc:sldMk cId="2912079444" sldId="266"/>
            <ac:picMk id="4" creationId="{F991A776-1342-0C31-E046-70B17E924486}"/>
          </ac:picMkLst>
        </pc:picChg>
        <pc:cxnChg chg="mod">
          <ac:chgData name="Niederreiter, Heike" userId="1b2be0e9-371d-4a9f-8393-8aaf10a6b4ad" providerId="ADAL" clId="{AC3CE2DC-2A24-4688-AB8D-89BA87176112}" dt="2025-09-24T14:51:28.985" v="5091"/>
          <ac:cxnSpMkLst>
            <pc:docMk/>
            <pc:sldMk cId="2912079444" sldId="266"/>
            <ac:cxnSpMk id="2" creationId="{B3402B6F-9622-EABD-E849-3E6B81547958}"/>
          </ac:cxnSpMkLst>
        </pc:cxnChg>
        <pc:cxnChg chg="mod">
          <ac:chgData name="Niederreiter, Heike" userId="1b2be0e9-371d-4a9f-8393-8aaf10a6b4ad" providerId="ADAL" clId="{AC3CE2DC-2A24-4688-AB8D-89BA87176112}" dt="2025-09-24T14:51:28.985" v="5091"/>
          <ac:cxnSpMkLst>
            <pc:docMk/>
            <pc:sldMk cId="2912079444" sldId="266"/>
            <ac:cxnSpMk id="10" creationId="{9453E442-F613-9C2B-A3D4-9A8798E69C3B}"/>
          </ac:cxnSpMkLst>
        </pc:cxnChg>
      </pc:sldChg>
      <pc:sldChg chg="del">
        <pc:chgData name="Niederreiter, Heike" userId="1b2be0e9-371d-4a9f-8393-8aaf10a6b4ad" providerId="ADAL" clId="{AC3CE2DC-2A24-4688-AB8D-89BA87176112}" dt="2025-09-23T08:20:43.818" v="3788" actId="2696"/>
        <pc:sldMkLst>
          <pc:docMk/>
          <pc:sldMk cId="3366261701" sldId="267"/>
        </pc:sldMkLst>
      </pc:sldChg>
      <pc:sldChg chg="modSp mod modAnim modNotes">
        <pc:chgData name="Niederreiter, Heike" userId="1b2be0e9-371d-4a9f-8393-8aaf10a6b4ad" providerId="ADAL" clId="{AC3CE2DC-2A24-4688-AB8D-89BA87176112}" dt="2025-09-25T07:30:25.107" v="5927"/>
        <pc:sldMkLst>
          <pc:docMk/>
          <pc:sldMk cId="4113103044" sldId="269"/>
        </pc:sldMkLst>
        <pc:spChg chg="mod">
          <ac:chgData name="Niederreiter, Heike" userId="1b2be0e9-371d-4a9f-8393-8aaf10a6b4ad" providerId="ADAL" clId="{AC3CE2DC-2A24-4688-AB8D-89BA87176112}" dt="2025-09-25T07:30:06.516" v="5925" actId="20577"/>
          <ac:spMkLst>
            <pc:docMk/>
            <pc:sldMk cId="4113103044" sldId="269"/>
            <ac:spMk id="13" creationId="{D4E113C0-8334-104B-D221-F67B3B7461A4}"/>
          </ac:spMkLst>
        </pc:spChg>
        <pc:spChg chg="mod">
          <ac:chgData name="Niederreiter, Heike" userId="1b2be0e9-371d-4a9f-8393-8aaf10a6b4ad" providerId="ADAL" clId="{AC3CE2DC-2A24-4688-AB8D-89BA87176112}" dt="2025-09-24T14:51:28.985" v="5091"/>
          <ac:spMkLst>
            <pc:docMk/>
            <pc:sldMk cId="4113103044" sldId="269"/>
            <ac:spMk id="17" creationId="{FE3600F9-2214-7CF1-3E0D-8EEE2FDB5752}"/>
          </ac:spMkLst>
        </pc:spChg>
        <pc:picChg chg="mod">
          <ac:chgData name="Niederreiter, Heike" userId="1b2be0e9-371d-4a9f-8393-8aaf10a6b4ad" providerId="ADAL" clId="{AC3CE2DC-2A24-4688-AB8D-89BA87176112}" dt="2025-09-24T14:51:28.985" v="5091"/>
          <ac:picMkLst>
            <pc:docMk/>
            <pc:sldMk cId="4113103044" sldId="269"/>
            <ac:picMk id="4" creationId="{6997384E-F8F7-4FE4-5BA8-BCF38324B25C}"/>
          </ac:picMkLst>
        </pc:picChg>
        <pc:cxnChg chg="mod">
          <ac:chgData name="Niederreiter, Heike" userId="1b2be0e9-371d-4a9f-8393-8aaf10a6b4ad" providerId="ADAL" clId="{AC3CE2DC-2A24-4688-AB8D-89BA87176112}" dt="2025-09-24T14:51:28.985" v="5091"/>
          <ac:cxnSpMkLst>
            <pc:docMk/>
            <pc:sldMk cId="4113103044" sldId="269"/>
            <ac:cxnSpMk id="2" creationId="{9F56E831-4A2A-5FBC-FF0B-FB7D4F2E9E51}"/>
          </ac:cxnSpMkLst>
        </pc:cxnChg>
        <pc:cxnChg chg="mod">
          <ac:chgData name="Niederreiter, Heike" userId="1b2be0e9-371d-4a9f-8393-8aaf10a6b4ad" providerId="ADAL" clId="{AC3CE2DC-2A24-4688-AB8D-89BA87176112}" dt="2025-09-24T14:51:28.985" v="5091"/>
          <ac:cxnSpMkLst>
            <pc:docMk/>
            <pc:sldMk cId="4113103044" sldId="269"/>
            <ac:cxnSpMk id="10" creationId="{425C5DE9-4282-08EE-7E8C-EAF5AC8F1B8E}"/>
          </ac:cxnSpMkLst>
        </pc:cxnChg>
      </pc:sldChg>
      <pc:sldChg chg="addSp modSp mod modAnim">
        <pc:chgData name="Niederreiter, Heike" userId="1b2be0e9-371d-4a9f-8393-8aaf10a6b4ad" providerId="ADAL" clId="{AC3CE2DC-2A24-4688-AB8D-89BA87176112}" dt="2025-09-25T12:39:15.722" v="6993" actId="20577"/>
        <pc:sldMkLst>
          <pc:docMk/>
          <pc:sldMk cId="3057274756" sldId="270"/>
        </pc:sldMkLst>
        <pc:spChg chg="mod">
          <ac:chgData name="Niederreiter, Heike" userId="1b2be0e9-371d-4a9f-8393-8aaf10a6b4ad" providerId="ADAL" clId="{AC3CE2DC-2A24-4688-AB8D-89BA87176112}" dt="2025-09-25T12:39:15.722" v="6993" actId="20577"/>
          <ac:spMkLst>
            <pc:docMk/>
            <pc:sldMk cId="3057274756" sldId="270"/>
            <ac:spMk id="2" creationId="{2214E7EB-1A3E-1B8C-22E5-F0E10416BDBD}"/>
          </ac:spMkLst>
        </pc:spChg>
        <pc:picChg chg="mod">
          <ac:chgData name="Niederreiter, Heike" userId="1b2be0e9-371d-4a9f-8393-8aaf10a6b4ad" providerId="ADAL" clId="{AC3CE2DC-2A24-4688-AB8D-89BA87176112}" dt="2025-09-24T14:51:28.985" v="5091"/>
          <ac:picMkLst>
            <pc:docMk/>
            <pc:sldMk cId="3057274756" sldId="270"/>
            <ac:picMk id="4" creationId="{9E9F35F3-D19C-4E53-AB01-1059D8261774}"/>
          </ac:picMkLst>
        </pc:picChg>
        <pc:cxnChg chg="mod">
          <ac:chgData name="Niederreiter, Heike" userId="1b2be0e9-371d-4a9f-8393-8aaf10a6b4ad" providerId="ADAL" clId="{AC3CE2DC-2A24-4688-AB8D-89BA87176112}" dt="2025-09-24T14:51:28.985" v="5091"/>
          <ac:cxnSpMkLst>
            <pc:docMk/>
            <pc:sldMk cId="3057274756" sldId="270"/>
            <ac:cxnSpMk id="10" creationId="{AC828D23-1398-84DD-9C89-F467A2FF539D}"/>
          </ac:cxnSpMkLst>
        </pc:cxnChg>
      </pc:sldChg>
      <pc:sldChg chg="addSp delSp modSp mod ord modNotes">
        <pc:chgData name="Niederreiter, Heike" userId="1b2be0e9-371d-4a9f-8393-8aaf10a6b4ad" providerId="ADAL" clId="{AC3CE2DC-2A24-4688-AB8D-89BA87176112}" dt="2025-09-25T12:19:37.419" v="6884" actId="21"/>
        <pc:sldMkLst>
          <pc:docMk/>
          <pc:sldMk cId="114435815" sldId="271"/>
        </pc:sldMkLst>
        <pc:picChg chg="add del mod">
          <ac:chgData name="Niederreiter, Heike" userId="1b2be0e9-371d-4a9f-8393-8aaf10a6b4ad" providerId="ADAL" clId="{AC3CE2DC-2A24-4688-AB8D-89BA87176112}" dt="2025-09-25T12:19:37.419" v="6884" actId="21"/>
          <ac:picMkLst>
            <pc:docMk/>
            <pc:sldMk cId="114435815" sldId="271"/>
            <ac:picMk id="4" creationId="{45CA0D21-72D5-E7E6-CD19-88A2C825B4A9}"/>
          </ac:picMkLst>
        </pc:picChg>
        <pc:picChg chg="add del mod">
          <ac:chgData name="Niederreiter, Heike" userId="1b2be0e9-371d-4a9f-8393-8aaf10a6b4ad" providerId="ADAL" clId="{AC3CE2DC-2A24-4688-AB8D-89BA87176112}" dt="2025-09-25T12:19:37.419" v="6884" actId="21"/>
          <ac:picMkLst>
            <pc:docMk/>
            <pc:sldMk cId="114435815" sldId="271"/>
            <ac:picMk id="6" creationId="{CE2C65D3-9532-DF28-110F-FA0F8383D21E}"/>
          </ac:picMkLst>
        </pc:picChg>
      </pc:sldChg>
      <pc:sldChg chg="del">
        <pc:chgData name="Niederreiter, Heike" userId="1b2be0e9-371d-4a9f-8393-8aaf10a6b4ad" providerId="ADAL" clId="{AC3CE2DC-2A24-4688-AB8D-89BA87176112}" dt="2025-09-23T08:20:59.141" v="3806" actId="2696"/>
        <pc:sldMkLst>
          <pc:docMk/>
          <pc:sldMk cId="1728744260" sldId="272"/>
        </pc:sldMkLst>
      </pc:sldChg>
      <pc:sldChg chg="addSp delSp modSp mod modNotes modNotesTx">
        <pc:chgData name="Niederreiter, Heike" userId="1b2be0e9-371d-4a9f-8393-8aaf10a6b4ad" providerId="ADAL" clId="{AC3CE2DC-2A24-4688-AB8D-89BA87176112}" dt="2025-10-08T07:43:41.312" v="7882" actId="20577"/>
        <pc:sldMkLst>
          <pc:docMk/>
          <pc:sldMk cId="2987201012" sldId="273"/>
        </pc:sldMkLst>
        <pc:spChg chg="add mod">
          <ac:chgData name="Niederreiter, Heike" userId="1b2be0e9-371d-4a9f-8393-8aaf10a6b4ad" providerId="ADAL" clId="{AC3CE2DC-2A24-4688-AB8D-89BA87176112}" dt="2025-10-08T07:43:41.312" v="7882" actId="20577"/>
          <ac:spMkLst>
            <pc:docMk/>
            <pc:sldMk cId="2987201012" sldId="273"/>
            <ac:spMk id="8" creationId="{5E53C679-B7F0-C6C0-18FC-F2C48AB8A068}"/>
          </ac:spMkLst>
        </pc:spChg>
        <pc:spChg chg="mod">
          <ac:chgData name="Niederreiter, Heike" userId="1b2be0e9-371d-4a9f-8393-8aaf10a6b4ad" providerId="ADAL" clId="{AC3CE2DC-2A24-4688-AB8D-89BA87176112}" dt="2025-09-24T14:51:28.985" v="5091"/>
          <ac:spMkLst>
            <pc:docMk/>
            <pc:sldMk cId="2987201012" sldId="273"/>
            <ac:spMk id="17" creationId="{F4B36B3A-0A2B-AF7D-4987-89C6BBD6E5CC}"/>
          </ac:spMkLst>
        </pc:spChg>
        <pc:picChg chg="mod">
          <ac:chgData name="Niederreiter, Heike" userId="1b2be0e9-371d-4a9f-8393-8aaf10a6b4ad" providerId="ADAL" clId="{AC3CE2DC-2A24-4688-AB8D-89BA87176112}" dt="2025-09-24T14:51:28.985" v="5091"/>
          <ac:picMkLst>
            <pc:docMk/>
            <pc:sldMk cId="2987201012" sldId="273"/>
            <ac:picMk id="4" creationId="{2341D1C9-9962-C934-7C9D-50CB188FE9CF}"/>
          </ac:picMkLst>
        </pc:picChg>
        <pc:cxnChg chg="mod">
          <ac:chgData name="Niederreiter, Heike" userId="1b2be0e9-371d-4a9f-8393-8aaf10a6b4ad" providerId="ADAL" clId="{AC3CE2DC-2A24-4688-AB8D-89BA87176112}" dt="2025-09-24T14:51:28.985" v="5091"/>
          <ac:cxnSpMkLst>
            <pc:docMk/>
            <pc:sldMk cId="2987201012" sldId="273"/>
            <ac:cxnSpMk id="2" creationId="{93697F4D-069A-3445-2E6B-BC91B411E6E0}"/>
          </ac:cxnSpMkLst>
        </pc:cxnChg>
        <pc:cxnChg chg="mod">
          <ac:chgData name="Niederreiter, Heike" userId="1b2be0e9-371d-4a9f-8393-8aaf10a6b4ad" providerId="ADAL" clId="{AC3CE2DC-2A24-4688-AB8D-89BA87176112}" dt="2025-09-24T14:51:28.985" v="5091"/>
          <ac:cxnSpMkLst>
            <pc:docMk/>
            <pc:sldMk cId="2987201012" sldId="273"/>
            <ac:cxnSpMk id="10" creationId="{809E5D6A-28AE-E5E8-7D9B-9C5574B36655}"/>
          </ac:cxnSpMkLst>
        </pc:cxnChg>
      </pc:sldChg>
      <pc:sldChg chg="modSp mod ord">
        <pc:chgData name="Niederreiter, Heike" userId="1b2be0e9-371d-4a9f-8393-8aaf10a6b4ad" providerId="ADAL" clId="{AC3CE2DC-2A24-4688-AB8D-89BA87176112}" dt="2025-09-25T07:33:59.848" v="6077" actId="20577"/>
        <pc:sldMkLst>
          <pc:docMk/>
          <pc:sldMk cId="24620887" sldId="275"/>
        </pc:sldMkLst>
        <pc:spChg chg="mod">
          <ac:chgData name="Niederreiter, Heike" userId="1b2be0e9-371d-4a9f-8393-8aaf10a6b4ad" providerId="ADAL" clId="{AC3CE2DC-2A24-4688-AB8D-89BA87176112}" dt="2025-09-25T07:33:59.848" v="6077" actId="20577"/>
          <ac:spMkLst>
            <pc:docMk/>
            <pc:sldMk cId="24620887" sldId="275"/>
            <ac:spMk id="3" creationId="{3E6FF916-23CD-6C8A-7006-AE160874239E}"/>
          </ac:spMkLst>
        </pc:spChg>
        <pc:picChg chg="mod">
          <ac:chgData name="Niederreiter, Heike" userId="1b2be0e9-371d-4a9f-8393-8aaf10a6b4ad" providerId="ADAL" clId="{AC3CE2DC-2A24-4688-AB8D-89BA87176112}" dt="2025-09-24T14:51:28.985" v="5091"/>
          <ac:picMkLst>
            <pc:docMk/>
            <pc:sldMk cId="24620887" sldId="275"/>
            <ac:picMk id="4" creationId="{2CDD332B-A70F-B6FA-904B-0884D3AB6F3E}"/>
          </ac:picMkLst>
        </pc:picChg>
        <pc:cxnChg chg="mod">
          <ac:chgData name="Niederreiter, Heike" userId="1b2be0e9-371d-4a9f-8393-8aaf10a6b4ad" providerId="ADAL" clId="{AC3CE2DC-2A24-4688-AB8D-89BA87176112}" dt="2025-09-24T14:51:28.985" v="5091"/>
          <ac:cxnSpMkLst>
            <pc:docMk/>
            <pc:sldMk cId="24620887" sldId="275"/>
            <ac:cxnSpMk id="5" creationId="{10A6C6FF-F0AE-E9C2-42AE-6AA36374D9AB}"/>
          </ac:cxnSpMkLst>
        </pc:cxnChg>
      </pc:sldChg>
      <pc:sldChg chg="del ord">
        <pc:chgData name="Niederreiter, Heike" userId="1b2be0e9-371d-4a9f-8393-8aaf10a6b4ad" providerId="ADAL" clId="{AC3CE2DC-2A24-4688-AB8D-89BA87176112}" dt="2025-09-01T10:29:31.467" v="1434" actId="47"/>
        <pc:sldMkLst>
          <pc:docMk/>
          <pc:sldMk cId="799994420" sldId="276"/>
        </pc:sldMkLst>
      </pc:sldChg>
      <pc:sldChg chg="addSp delSp modSp del mod ord delAnim modAnim">
        <pc:chgData name="Niederreiter, Heike" userId="1b2be0e9-371d-4a9f-8393-8aaf10a6b4ad" providerId="ADAL" clId="{AC3CE2DC-2A24-4688-AB8D-89BA87176112}" dt="2025-09-25T07:40:41.841" v="6114" actId="2696"/>
        <pc:sldMkLst>
          <pc:docMk/>
          <pc:sldMk cId="2400832201" sldId="277"/>
        </pc:sldMkLst>
      </pc:sldChg>
      <pc:sldChg chg="del ord">
        <pc:chgData name="Niederreiter, Heike" userId="1b2be0e9-371d-4a9f-8393-8aaf10a6b4ad" providerId="ADAL" clId="{AC3CE2DC-2A24-4688-AB8D-89BA87176112}" dt="2025-09-01T10:29:36.193" v="1436" actId="47"/>
        <pc:sldMkLst>
          <pc:docMk/>
          <pc:sldMk cId="2534479572" sldId="278"/>
        </pc:sldMkLst>
      </pc:sldChg>
      <pc:sldChg chg="del ord">
        <pc:chgData name="Niederreiter, Heike" userId="1b2be0e9-371d-4a9f-8393-8aaf10a6b4ad" providerId="ADAL" clId="{AC3CE2DC-2A24-4688-AB8D-89BA87176112}" dt="2025-09-01T10:29:34.627" v="1435" actId="47"/>
        <pc:sldMkLst>
          <pc:docMk/>
          <pc:sldMk cId="1744921259" sldId="279"/>
        </pc:sldMkLst>
      </pc:sldChg>
      <pc:sldChg chg="addSp modSp del mod ord">
        <pc:chgData name="Niederreiter, Heike" userId="1b2be0e9-371d-4a9f-8393-8aaf10a6b4ad" providerId="ADAL" clId="{AC3CE2DC-2A24-4688-AB8D-89BA87176112}" dt="2025-09-01T10:29:31.467" v="1434" actId="47"/>
        <pc:sldMkLst>
          <pc:docMk/>
          <pc:sldMk cId="3311779528" sldId="280"/>
        </pc:sldMkLst>
      </pc:sldChg>
      <pc:sldChg chg="addSp modSp del mod ord">
        <pc:chgData name="Niederreiter, Heike" userId="1b2be0e9-371d-4a9f-8393-8aaf10a6b4ad" providerId="ADAL" clId="{AC3CE2DC-2A24-4688-AB8D-89BA87176112}" dt="2025-09-01T10:29:37.205" v="1437" actId="47"/>
        <pc:sldMkLst>
          <pc:docMk/>
          <pc:sldMk cId="559199004" sldId="281"/>
        </pc:sldMkLst>
      </pc:sldChg>
      <pc:sldChg chg="modSp del mod ord modShow modNotes">
        <pc:chgData name="Niederreiter, Heike" userId="1b2be0e9-371d-4a9f-8393-8aaf10a6b4ad" providerId="ADAL" clId="{AC3CE2DC-2A24-4688-AB8D-89BA87176112}" dt="2025-09-26T08:22:32.900" v="7346" actId="2696"/>
        <pc:sldMkLst>
          <pc:docMk/>
          <pc:sldMk cId="1222992798" sldId="282"/>
        </pc:sldMkLst>
      </pc:sldChg>
      <pc:sldChg chg="addSp modSp new mod modNotes modNotesTx">
        <pc:chgData name="Niederreiter, Heike" userId="1b2be0e9-371d-4a9f-8393-8aaf10a6b4ad" providerId="ADAL" clId="{AC3CE2DC-2A24-4688-AB8D-89BA87176112}" dt="2025-09-24T14:51:28.985" v="5091"/>
        <pc:sldMkLst>
          <pc:docMk/>
          <pc:sldMk cId="1868611008" sldId="283"/>
        </pc:sldMkLst>
        <pc:spChg chg="add mod">
          <ac:chgData name="Niederreiter, Heike" userId="1b2be0e9-371d-4a9f-8393-8aaf10a6b4ad" providerId="ADAL" clId="{AC3CE2DC-2A24-4688-AB8D-89BA87176112}" dt="2025-09-24T14:51:28.985" v="5091"/>
          <ac:spMkLst>
            <pc:docMk/>
            <pc:sldMk cId="1868611008" sldId="283"/>
            <ac:spMk id="2" creationId="{5C81A0D2-AA23-3FFA-2313-1AAD3D6BB0A1}"/>
          </ac:spMkLst>
        </pc:spChg>
        <pc:spChg chg="add mod">
          <ac:chgData name="Niederreiter, Heike" userId="1b2be0e9-371d-4a9f-8393-8aaf10a6b4ad" providerId="ADAL" clId="{AC3CE2DC-2A24-4688-AB8D-89BA87176112}" dt="2025-09-24T14:51:28.985" v="5091"/>
          <ac:spMkLst>
            <pc:docMk/>
            <pc:sldMk cId="1868611008" sldId="283"/>
            <ac:spMk id="3" creationId="{E80C6A05-5954-2D72-D91F-753F61258FAD}"/>
          </ac:spMkLst>
        </pc:spChg>
        <pc:picChg chg="add mod">
          <ac:chgData name="Niederreiter, Heike" userId="1b2be0e9-371d-4a9f-8393-8aaf10a6b4ad" providerId="ADAL" clId="{AC3CE2DC-2A24-4688-AB8D-89BA87176112}" dt="2025-09-24T14:51:28.985" v="5091"/>
          <ac:picMkLst>
            <pc:docMk/>
            <pc:sldMk cId="1868611008" sldId="283"/>
            <ac:picMk id="4" creationId="{94162EDB-2C47-FBEE-BDBA-EABF9DC94B09}"/>
          </ac:picMkLst>
        </pc:picChg>
      </pc:sldChg>
      <pc:sldChg chg="addSp delSp modSp new del mod modNotesTx">
        <pc:chgData name="Niederreiter, Heike" userId="1b2be0e9-371d-4a9f-8393-8aaf10a6b4ad" providerId="ADAL" clId="{AC3CE2DC-2A24-4688-AB8D-89BA87176112}" dt="2025-09-24T14:27:07.360" v="4576" actId="2696"/>
        <pc:sldMkLst>
          <pc:docMk/>
          <pc:sldMk cId="1933485547" sldId="284"/>
        </pc:sldMkLst>
      </pc:sldChg>
      <pc:sldChg chg="add del ord">
        <pc:chgData name="Niederreiter, Heike" userId="1b2be0e9-371d-4a9f-8393-8aaf10a6b4ad" providerId="ADAL" clId="{AC3CE2DC-2A24-4688-AB8D-89BA87176112}" dt="2025-09-01T10:29:34.627" v="1435" actId="47"/>
        <pc:sldMkLst>
          <pc:docMk/>
          <pc:sldMk cId="3580282161" sldId="284"/>
        </pc:sldMkLst>
      </pc:sldChg>
      <pc:sldChg chg="new del ord">
        <pc:chgData name="Niederreiter, Heike" userId="1b2be0e9-371d-4a9f-8393-8aaf10a6b4ad" providerId="ADAL" clId="{AC3CE2DC-2A24-4688-AB8D-89BA87176112}" dt="2025-09-01T10:34:14.195" v="1480" actId="2696"/>
        <pc:sldMkLst>
          <pc:docMk/>
          <pc:sldMk cId="439923498" sldId="285"/>
        </pc:sldMkLst>
      </pc:sldChg>
      <pc:sldChg chg="addSp modSp new del mod ord modShow">
        <pc:chgData name="Niederreiter, Heike" userId="1b2be0e9-371d-4a9f-8393-8aaf10a6b4ad" providerId="ADAL" clId="{AC3CE2DC-2A24-4688-AB8D-89BA87176112}" dt="2025-09-26T08:22:32.900" v="7346" actId="2696"/>
        <pc:sldMkLst>
          <pc:docMk/>
          <pc:sldMk cId="2292474225" sldId="285"/>
        </pc:sldMkLst>
      </pc:sldChg>
      <pc:sldChg chg="addSp delSp modSp new mod setBg">
        <pc:chgData name="Niederreiter, Heike" userId="1b2be0e9-371d-4a9f-8393-8aaf10a6b4ad" providerId="ADAL" clId="{AC3CE2DC-2A24-4688-AB8D-89BA87176112}" dt="2025-09-24T14:51:28.985" v="5091"/>
        <pc:sldMkLst>
          <pc:docMk/>
          <pc:sldMk cId="412435680" sldId="286"/>
        </pc:sldMkLst>
        <pc:picChg chg="add mod">
          <ac:chgData name="Niederreiter, Heike" userId="1b2be0e9-371d-4a9f-8393-8aaf10a6b4ad" providerId="ADAL" clId="{AC3CE2DC-2A24-4688-AB8D-89BA87176112}" dt="2025-09-24T14:51:28.985" v="5091"/>
          <ac:picMkLst>
            <pc:docMk/>
            <pc:sldMk cId="412435680" sldId="286"/>
            <ac:picMk id="3" creationId="{1615E9E0-2BDD-1343-362F-583A81D70D67}"/>
          </ac:picMkLst>
        </pc:picChg>
      </pc:sldChg>
      <pc:sldChg chg="addSp modSp new mod">
        <pc:chgData name="Niederreiter, Heike" userId="1b2be0e9-371d-4a9f-8393-8aaf10a6b4ad" providerId="ADAL" clId="{AC3CE2DC-2A24-4688-AB8D-89BA87176112}" dt="2025-09-24T14:51:28.985" v="5091"/>
        <pc:sldMkLst>
          <pc:docMk/>
          <pc:sldMk cId="1662919937" sldId="287"/>
        </pc:sldMkLst>
        <pc:picChg chg="add mod">
          <ac:chgData name="Niederreiter, Heike" userId="1b2be0e9-371d-4a9f-8393-8aaf10a6b4ad" providerId="ADAL" clId="{AC3CE2DC-2A24-4688-AB8D-89BA87176112}" dt="2025-09-24T14:51:28.985" v="5091"/>
          <ac:picMkLst>
            <pc:docMk/>
            <pc:sldMk cId="1662919937" sldId="287"/>
            <ac:picMk id="3" creationId="{3C3A7F80-09C1-F7C2-05CA-5D0FCB783B60}"/>
          </ac:picMkLst>
        </pc:picChg>
        <pc:picChg chg="add mod">
          <ac:chgData name="Niederreiter, Heike" userId="1b2be0e9-371d-4a9f-8393-8aaf10a6b4ad" providerId="ADAL" clId="{AC3CE2DC-2A24-4688-AB8D-89BA87176112}" dt="2025-09-24T14:51:28.985" v="5091"/>
          <ac:picMkLst>
            <pc:docMk/>
            <pc:sldMk cId="1662919937" sldId="287"/>
            <ac:picMk id="5" creationId="{BCD30EDC-39C6-24C9-5C71-67D555349093}"/>
          </ac:picMkLst>
        </pc:picChg>
      </pc:sldChg>
      <pc:sldChg chg="addSp modSp new mod ord modNotes">
        <pc:chgData name="Niederreiter, Heike" userId="1b2be0e9-371d-4a9f-8393-8aaf10a6b4ad" providerId="ADAL" clId="{AC3CE2DC-2A24-4688-AB8D-89BA87176112}" dt="2025-09-25T12:46:45.856" v="7003" actId="14100"/>
        <pc:sldMkLst>
          <pc:docMk/>
          <pc:sldMk cId="1789163361" sldId="288"/>
        </pc:sldMkLst>
        <pc:picChg chg="add mod">
          <ac:chgData name="Niederreiter, Heike" userId="1b2be0e9-371d-4a9f-8393-8aaf10a6b4ad" providerId="ADAL" clId="{AC3CE2DC-2A24-4688-AB8D-89BA87176112}" dt="2025-09-25T12:46:41.898" v="7002" actId="14100"/>
          <ac:picMkLst>
            <pc:docMk/>
            <pc:sldMk cId="1789163361" sldId="288"/>
            <ac:picMk id="3" creationId="{7D8E545A-92B9-167B-9E01-7F52D62516B1}"/>
          </ac:picMkLst>
        </pc:picChg>
        <pc:picChg chg="add mod">
          <ac:chgData name="Niederreiter, Heike" userId="1b2be0e9-371d-4a9f-8393-8aaf10a6b4ad" providerId="ADAL" clId="{AC3CE2DC-2A24-4688-AB8D-89BA87176112}" dt="2025-09-25T12:46:45.856" v="7003" actId="14100"/>
          <ac:picMkLst>
            <pc:docMk/>
            <pc:sldMk cId="1789163361" sldId="288"/>
            <ac:picMk id="5" creationId="{95A09B23-FD79-E8D4-DFA3-98D91FB20CDD}"/>
          </ac:picMkLst>
        </pc:picChg>
      </pc:sldChg>
      <pc:sldChg chg="addSp delSp modSp new del mod ord setBg delDesignElem modNotes">
        <pc:chgData name="Niederreiter, Heike" userId="1b2be0e9-371d-4a9f-8393-8aaf10a6b4ad" providerId="ADAL" clId="{AC3CE2DC-2A24-4688-AB8D-89BA87176112}" dt="2025-09-25T13:09:14.421" v="7014" actId="2696"/>
        <pc:sldMkLst>
          <pc:docMk/>
          <pc:sldMk cId="2760397419" sldId="289"/>
        </pc:sldMkLst>
      </pc:sldChg>
      <pc:sldChg chg="new del">
        <pc:chgData name="Niederreiter, Heike" userId="1b2be0e9-371d-4a9f-8393-8aaf10a6b4ad" providerId="ADAL" clId="{AC3CE2DC-2A24-4688-AB8D-89BA87176112}" dt="2025-09-24T14:57:58.433" v="5095" actId="2696"/>
        <pc:sldMkLst>
          <pc:docMk/>
          <pc:sldMk cId="1516050592" sldId="290"/>
        </pc:sldMkLst>
      </pc:sldChg>
      <pc:sldChg chg="addSp delSp modSp new mod">
        <pc:chgData name="Niederreiter, Heike" userId="1b2be0e9-371d-4a9f-8393-8aaf10a6b4ad" providerId="ADAL" clId="{AC3CE2DC-2A24-4688-AB8D-89BA87176112}" dt="2025-09-24T15:02:55.550" v="5314" actId="20577"/>
        <pc:sldMkLst>
          <pc:docMk/>
          <pc:sldMk cId="3649572723" sldId="290"/>
        </pc:sldMkLst>
        <pc:spChg chg="add mod">
          <ac:chgData name="Niederreiter, Heike" userId="1b2be0e9-371d-4a9f-8393-8aaf10a6b4ad" providerId="ADAL" clId="{AC3CE2DC-2A24-4688-AB8D-89BA87176112}" dt="2025-09-24T15:02:55.550" v="5314" actId="20577"/>
          <ac:spMkLst>
            <pc:docMk/>
            <pc:sldMk cId="3649572723" sldId="290"/>
            <ac:spMk id="6" creationId="{576450F6-9465-9519-4B5F-DDFF24F8C2C7}"/>
          </ac:spMkLst>
        </pc:spChg>
        <pc:picChg chg="add mod">
          <ac:chgData name="Niederreiter, Heike" userId="1b2be0e9-371d-4a9f-8393-8aaf10a6b4ad" providerId="ADAL" clId="{AC3CE2DC-2A24-4688-AB8D-89BA87176112}" dt="2025-09-24T14:58:50.179" v="5099"/>
          <ac:picMkLst>
            <pc:docMk/>
            <pc:sldMk cId="3649572723" sldId="290"/>
            <ac:picMk id="2" creationId="{C41BD15D-35D6-F70D-6EB5-A69A2366364E}"/>
          </ac:picMkLst>
        </pc:picChg>
        <pc:cxnChg chg="add mod">
          <ac:chgData name="Niederreiter, Heike" userId="1b2be0e9-371d-4a9f-8393-8aaf10a6b4ad" providerId="ADAL" clId="{AC3CE2DC-2A24-4688-AB8D-89BA87176112}" dt="2025-09-24T14:58:50.179" v="5099"/>
          <ac:cxnSpMkLst>
            <pc:docMk/>
            <pc:sldMk cId="3649572723" sldId="290"/>
            <ac:cxnSpMk id="3" creationId="{A0C603FE-BFFC-1BFD-1317-0AB2C0BF581A}"/>
          </ac:cxnSpMkLst>
        </pc:cxnChg>
      </pc:sldChg>
      <pc:sldChg chg="addSp delSp modSp new del mod">
        <pc:chgData name="Niederreiter, Heike" userId="1b2be0e9-371d-4a9f-8393-8aaf10a6b4ad" providerId="ADAL" clId="{AC3CE2DC-2A24-4688-AB8D-89BA87176112}" dt="2025-09-25T12:46:29.926" v="7001" actId="2696"/>
        <pc:sldMkLst>
          <pc:docMk/>
          <pc:sldMk cId="4038669146" sldId="291"/>
        </pc:sldMkLst>
      </pc:sldChg>
      <pc:sldChg chg="addSp delSp modSp add mod">
        <pc:chgData name="Niederreiter, Heike" userId="1b2be0e9-371d-4a9f-8393-8aaf10a6b4ad" providerId="ADAL" clId="{AC3CE2DC-2A24-4688-AB8D-89BA87176112}" dt="2025-09-25T12:47:08.764" v="7008" actId="1076"/>
        <pc:sldMkLst>
          <pc:docMk/>
          <pc:sldMk cId="389411332" sldId="292"/>
        </pc:sldMkLst>
        <pc:picChg chg="add mod">
          <ac:chgData name="Niederreiter, Heike" userId="1b2be0e9-371d-4a9f-8393-8aaf10a6b4ad" providerId="ADAL" clId="{AC3CE2DC-2A24-4688-AB8D-89BA87176112}" dt="2025-09-25T12:47:08.764" v="7008" actId="1076"/>
          <ac:picMkLst>
            <pc:docMk/>
            <pc:sldMk cId="389411332" sldId="292"/>
            <ac:picMk id="4" creationId="{A9BA1478-4D06-E5DC-F450-9807B0C9A1FC}"/>
          </ac:picMkLst>
        </pc:picChg>
      </pc:sldChg>
      <pc:sldChg chg="addSp delSp modSp new mod modAnim modNotesTx">
        <pc:chgData name="Niederreiter, Heike" userId="1b2be0e9-371d-4a9f-8393-8aaf10a6b4ad" providerId="ADAL" clId="{AC3CE2DC-2A24-4688-AB8D-89BA87176112}" dt="2025-09-26T08:06:30.413" v="7061" actId="20577"/>
        <pc:sldMkLst>
          <pc:docMk/>
          <pc:sldMk cId="4114837035" sldId="293"/>
        </pc:sldMkLst>
        <pc:spChg chg="add mod">
          <ac:chgData name="Niederreiter, Heike" userId="1b2be0e9-371d-4a9f-8393-8aaf10a6b4ad" providerId="ADAL" clId="{AC3CE2DC-2A24-4688-AB8D-89BA87176112}" dt="2025-09-25T12:12:27.035" v="6806" actId="1076"/>
          <ac:spMkLst>
            <pc:docMk/>
            <pc:sldMk cId="4114837035" sldId="293"/>
            <ac:spMk id="3" creationId="{01301772-0177-B9E4-F2CE-2C906F98B6E7}"/>
          </ac:spMkLst>
        </pc:spChg>
        <pc:spChg chg="add mod">
          <ac:chgData name="Niederreiter, Heike" userId="1b2be0e9-371d-4a9f-8393-8aaf10a6b4ad" providerId="ADAL" clId="{AC3CE2DC-2A24-4688-AB8D-89BA87176112}" dt="2025-09-26T08:06:30.413" v="7061" actId="20577"/>
          <ac:spMkLst>
            <pc:docMk/>
            <pc:sldMk cId="4114837035" sldId="293"/>
            <ac:spMk id="7" creationId="{00BAF9C9-842A-C0B7-9FE5-D98141155609}"/>
          </ac:spMkLst>
        </pc:spChg>
        <pc:spChg chg="add mod">
          <ac:chgData name="Niederreiter, Heike" userId="1b2be0e9-371d-4a9f-8393-8aaf10a6b4ad" providerId="ADAL" clId="{AC3CE2DC-2A24-4688-AB8D-89BA87176112}" dt="2025-09-25T12:09:41.609" v="6719" actId="255"/>
          <ac:spMkLst>
            <pc:docMk/>
            <pc:sldMk cId="4114837035" sldId="293"/>
            <ac:spMk id="8" creationId="{BDC6F774-B72D-D9C1-C3E5-F103C50C85C8}"/>
          </ac:spMkLst>
        </pc:spChg>
        <pc:spChg chg="add mod">
          <ac:chgData name="Niederreiter, Heike" userId="1b2be0e9-371d-4a9f-8393-8aaf10a6b4ad" providerId="ADAL" clId="{AC3CE2DC-2A24-4688-AB8D-89BA87176112}" dt="2025-09-25T12:14:24.846" v="6861" actId="20577"/>
          <ac:spMkLst>
            <pc:docMk/>
            <pc:sldMk cId="4114837035" sldId="293"/>
            <ac:spMk id="11" creationId="{D33F40EA-0039-E8A8-3885-62F1D3BE9C4B}"/>
          </ac:spMkLst>
        </pc:spChg>
        <pc:picChg chg="add mod modCrop">
          <ac:chgData name="Niederreiter, Heike" userId="1b2be0e9-371d-4a9f-8393-8aaf10a6b4ad" providerId="ADAL" clId="{AC3CE2DC-2A24-4688-AB8D-89BA87176112}" dt="2025-09-25T12:12:19.210" v="6804" actId="1076"/>
          <ac:picMkLst>
            <pc:docMk/>
            <pc:sldMk cId="4114837035" sldId="293"/>
            <ac:picMk id="6" creationId="{CFB35956-6E44-B3EE-E85C-7B6375B3945D}"/>
          </ac:picMkLst>
        </pc:picChg>
        <pc:picChg chg="add mod">
          <ac:chgData name="Niederreiter, Heike" userId="1b2be0e9-371d-4a9f-8393-8aaf10a6b4ad" providerId="ADAL" clId="{AC3CE2DC-2A24-4688-AB8D-89BA87176112}" dt="2025-09-25T07:01:09.526" v="5421"/>
          <ac:picMkLst>
            <pc:docMk/>
            <pc:sldMk cId="4114837035" sldId="293"/>
            <ac:picMk id="9" creationId="{80D39D4F-D42D-B884-38FE-E95F96222075}"/>
          </ac:picMkLst>
        </pc:picChg>
        <pc:cxnChg chg="add mod">
          <ac:chgData name="Niederreiter, Heike" userId="1b2be0e9-371d-4a9f-8393-8aaf10a6b4ad" providerId="ADAL" clId="{AC3CE2DC-2A24-4688-AB8D-89BA87176112}" dt="2025-09-25T12:12:22.673" v="6805" actId="1076"/>
          <ac:cxnSpMkLst>
            <pc:docMk/>
            <pc:sldMk cId="4114837035" sldId="293"/>
            <ac:cxnSpMk id="10" creationId="{2FE6ADE8-A7B6-97E8-54F5-52E41274A2F8}"/>
          </ac:cxnSpMkLst>
        </pc:cxnChg>
        <pc:cxnChg chg="add mod">
          <ac:chgData name="Niederreiter, Heike" userId="1b2be0e9-371d-4a9f-8393-8aaf10a6b4ad" providerId="ADAL" clId="{AC3CE2DC-2A24-4688-AB8D-89BA87176112}" dt="2025-09-25T07:01:30.357" v="5425"/>
          <ac:cxnSpMkLst>
            <pc:docMk/>
            <pc:sldMk cId="4114837035" sldId="293"/>
            <ac:cxnSpMk id="12" creationId="{7E8C24FC-8AAA-E220-824C-45B21DEF4214}"/>
          </ac:cxnSpMkLst>
        </pc:cxnChg>
      </pc:sldChg>
      <pc:sldChg chg="addSp delSp modSp add mod">
        <pc:chgData name="Niederreiter, Heike" userId="1b2be0e9-371d-4a9f-8393-8aaf10a6b4ad" providerId="ADAL" clId="{AC3CE2DC-2A24-4688-AB8D-89BA87176112}" dt="2025-09-25T07:43:52.413" v="6189" actId="20577"/>
        <pc:sldMkLst>
          <pc:docMk/>
          <pc:sldMk cId="3412515791" sldId="294"/>
        </pc:sldMkLst>
        <pc:spChg chg="mod">
          <ac:chgData name="Niederreiter, Heike" userId="1b2be0e9-371d-4a9f-8393-8aaf10a6b4ad" providerId="ADAL" clId="{AC3CE2DC-2A24-4688-AB8D-89BA87176112}" dt="2025-09-25T07:43:52.413" v="6189" actId="20577"/>
          <ac:spMkLst>
            <pc:docMk/>
            <pc:sldMk cId="3412515791" sldId="294"/>
            <ac:spMk id="11" creationId="{21EF85DE-895B-855F-6427-B5397B23737C}"/>
          </ac:spMkLst>
        </pc:spChg>
        <pc:picChg chg="mod modCrop">
          <ac:chgData name="Niederreiter, Heike" userId="1b2be0e9-371d-4a9f-8393-8aaf10a6b4ad" providerId="ADAL" clId="{AC3CE2DC-2A24-4688-AB8D-89BA87176112}" dt="2025-09-25T07:42:23.831" v="6147" actId="1076"/>
          <ac:picMkLst>
            <pc:docMk/>
            <pc:sldMk cId="3412515791" sldId="294"/>
            <ac:picMk id="2" creationId="{E09B0D89-05E8-4DE5-D305-B330D8FD84CC}"/>
          </ac:picMkLst>
        </pc:picChg>
        <pc:picChg chg="add mod">
          <ac:chgData name="Niederreiter, Heike" userId="1b2be0e9-371d-4a9f-8393-8aaf10a6b4ad" providerId="ADAL" clId="{AC3CE2DC-2A24-4688-AB8D-89BA87176112}" dt="2025-09-25T07:43:04.026" v="6161" actId="1038"/>
          <ac:picMkLst>
            <pc:docMk/>
            <pc:sldMk cId="3412515791" sldId="294"/>
            <ac:picMk id="5" creationId="{AEC83560-ABA6-81B4-AA57-49CC8048010E}"/>
          </ac:picMkLst>
        </pc:picChg>
      </pc:sldChg>
      <pc:sldChg chg="delSp modSp add mod">
        <pc:chgData name="Niederreiter, Heike" userId="1b2be0e9-371d-4a9f-8393-8aaf10a6b4ad" providerId="ADAL" clId="{AC3CE2DC-2A24-4688-AB8D-89BA87176112}" dt="2025-09-25T07:45:49.861" v="6190" actId="1076"/>
        <pc:sldMkLst>
          <pc:docMk/>
          <pc:sldMk cId="301187195" sldId="295"/>
        </pc:sldMkLst>
        <pc:spChg chg="mod">
          <ac:chgData name="Niederreiter, Heike" userId="1b2be0e9-371d-4a9f-8393-8aaf10a6b4ad" providerId="ADAL" clId="{AC3CE2DC-2A24-4688-AB8D-89BA87176112}" dt="2025-09-25T07:45:49.861" v="6190" actId="1076"/>
          <ac:spMkLst>
            <pc:docMk/>
            <pc:sldMk cId="301187195" sldId="295"/>
            <ac:spMk id="4" creationId="{3BF35839-D2AB-83A0-8FDF-717BF343A7B1}"/>
          </ac:spMkLst>
        </pc:spChg>
        <pc:spChg chg="mod">
          <ac:chgData name="Niederreiter, Heike" userId="1b2be0e9-371d-4a9f-8393-8aaf10a6b4ad" providerId="ADAL" clId="{AC3CE2DC-2A24-4688-AB8D-89BA87176112}" dt="2025-09-25T07:43:44.041" v="6176" actId="20577"/>
          <ac:spMkLst>
            <pc:docMk/>
            <pc:sldMk cId="301187195" sldId="295"/>
            <ac:spMk id="11" creationId="{925FAA43-3C55-1723-F7AE-5EFEC0D37161}"/>
          </ac:spMkLst>
        </pc:spChg>
        <pc:picChg chg="mod modCrop">
          <ac:chgData name="Niederreiter, Heike" userId="1b2be0e9-371d-4a9f-8393-8aaf10a6b4ad" providerId="ADAL" clId="{AC3CE2DC-2A24-4688-AB8D-89BA87176112}" dt="2025-09-25T07:41:54.646" v="6144" actId="1076"/>
          <ac:picMkLst>
            <pc:docMk/>
            <pc:sldMk cId="301187195" sldId="295"/>
            <ac:picMk id="2" creationId="{5B50B6DF-0669-AE70-91F0-4A18EDAFE01A}"/>
          </ac:picMkLst>
        </pc:picChg>
      </pc:sldChg>
      <pc:sldChg chg="add del">
        <pc:chgData name="Niederreiter, Heike" userId="1b2be0e9-371d-4a9f-8393-8aaf10a6b4ad" providerId="ADAL" clId="{AC3CE2DC-2A24-4688-AB8D-89BA87176112}" dt="2025-09-25T13:09:00.516" v="7013" actId="2696"/>
        <pc:sldMkLst>
          <pc:docMk/>
          <pc:sldMk cId="2802313658" sldId="296"/>
        </pc:sldMkLst>
      </pc:sldChg>
      <pc:sldChg chg="addSp modSp new mod">
        <pc:chgData name="Niederreiter, Heike" userId="1b2be0e9-371d-4a9f-8393-8aaf10a6b4ad" providerId="ADAL" clId="{AC3CE2DC-2A24-4688-AB8D-89BA87176112}" dt="2025-09-25T12:47:38.889" v="7012" actId="1076"/>
        <pc:sldMkLst>
          <pc:docMk/>
          <pc:sldMk cId="2446642674" sldId="297"/>
        </pc:sldMkLst>
        <pc:picChg chg="add mod">
          <ac:chgData name="Niederreiter, Heike" userId="1b2be0e9-371d-4a9f-8393-8aaf10a6b4ad" providerId="ADAL" clId="{AC3CE2DC-2A24-4688-AB8D-89BA87176112}" dt="2025-09-25T12:47:38.889" v="7012" actId="1076"/>
          <ac:picMkLst>
            <pc:docMk/>
            <pc:sldMk cId="2446642674" sldId="297"/>
            <ac:picMk id="3" creationId="{100C6FBB-DE06-D023-F9F8-C934C81462C6}"/>
          </ac:picMkLst>
        </pc:picChg>
      </pc:sldChg>
      <pc:sldMasterChg chg="modSp modSldLayout">
        <pc:chgData name="Niederreiter, Heike" userId="1b2be0e9-371d-4a9f-8393-8aaf10a6b4ad" providerId="ADAL" clId="{AC3CE2DC-2A24-4688-AB8D-89BA87176112}" dt="2025-09-24T14:51:28.985" v="5091"/>
        <pc:sldMasterMkLst>
          <pc:docMk/>
          <pc:sldMasterMk cId="594725491" sldId="2147483648"/>
        </pc:sldMasterMkLst>
        <pc:spChg chg="mod">
          <ac:chgData name="Niederreiter, Heike" userId="1b2be0e9-371d-4a9f-8393-8aaf10a6b4ad" providerId="ADAL" clId="{AC3CE2DC-2A24-4688-AB8D-89BA87176112}" dt="2025-09-24T14:51:28.985" v="5091"/>
          <ac:spMkLst>
            <pc:docMk/>
            <pc:sldMasterMk cId="594725491" sldId="2147483648"/>
            <ac:spMk id="2"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ac:spMk id="3"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ac:spMk id="4"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ac:spMk id="5"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ac:spMk id="6" creationId="{00000000-0000-0000-0000-000000000000}"/>
          </ac:spMkLst>
        </pc:spChg>
        <pc:sldLayoutChg chg="modSp">
          <pc:chgData name="Niederreiter, Heike" userId="1b2be0e9-371d-4a9f-8393-8aaf10a6b4ad" providerId="ADAL" clId="{AC3CE2DC-2A24-4688-AB8D-89BA87176112}" dt="2025-09-24T14:51:28.985" v="5091"/>
          <pc:sldLayoutMkLst>
            <pc:docMk/>
            <pc:sldMasterMk cId="594725491" sldId="2147483648"/>
            <pc:sldLayoutMk cId="4043166929" sldId="2147483649"/>
          </pc:sldLayoutMkLst>
          <pc:spChg chg="mod">
            <ac:chgData name="Niederreiter, Heike" userId="1b2be0e9-371d-4a9f-8393-8aaf10a6b4ad" providerId="ADAL" clId="{AC3CE2DC-2A24-4688-AB8D-89BA87176112}" dt="2025-09-24T14:51:28.985" v="5091"/>
            <ac:spMkLst>
              <pc:docMk/>
              <pc:sldMasterMk cId="594725491" sldId="2147483648"/>
              <pc:sldLayoutMk cId="4043166929" sldId="2147483649"/>
              <ac:spMk id="2"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4043166929" sldId="2147483649"/>
              <ac:spMk id="3" creationId="{00000000-0000-0000-0000-000000000000}"/>
            </ac:spMkLst>
          </pc:spChg>
        </pc:sldLayoutChg>
        <pc:sldLayoutChg chg="modSp">
          <pc:chgData name="Niederreiter, Heike" userId="1b2be0e9-371d-4a9f-8393-8aaf10a6b4ad" providerId="ADAL" clId="{AC3CE2DC-2A24-4688-AB8D-89BA87176112}" dt="2025-09-24T14:51:28.985" v="5091"/>
          <pc:sldLayoutMkLst>
            <pc:docMk/>
            <pc:sldMasterMk cId="594725491" sldId="2147483648"/>
            <pc:sldLayoutMk cId="2835585648" sldId="2147483651"/>
          </pc:sldLayoutMkLst>
          <pc:spChg chg="mod">
            <ac:chgData name="Niederreiter, Heike" userId="1b2be0e9-371d-4a9f-8393-8aaf10a6b4ad" providerId="ADAL" clId="{AC3CE2DC-2A24-4688-AB8D-89BA87176112}" dt="2025-09-24T14:51:28.985" v="5091"/>
            <ac:spMkLst>
              <pc:docMk/>
              <pc:sldMasterMk cId="594725491" sldId="2147483648"/>
              <pc:sldLayoutMk cId="2835585648" sldId="2147483651"/>
              <ac:spMk id="2"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835585648" sldId="2147483651"/>
              <ac:spMk id="3" creationId="{00000000-0000-0000-0000-000000000000}"/>
            </ac:spMkLst>
          </pc:spChg>
        </pc:sldLayoutChg>
        <pc:sldLayoutChg chg="modSp">
          <pc:chgData name="Niederreiter, Heike" userId="1b2be0e9-371d-4a9f-8393-8aaf10a6b4ad" providerId="ADAL" clId="{AC3CE2DC-2A24-4688-AB8D-89BA87176112}" dt="2025-09-24T14:51:28.985" v="5091"/>
          <pc:sldLayoutMkLst>
            <pc:docMk/>
            <pc:sldMasterMk cId="594725491" sldId="2147483648"/>
            <pc:sldLayoutMk cId="742901757" sldId="2147483652"/>
          </pc:sldLayoutMkLst>
          <pc:spChg chg="mod">
            <ac:chgData name="Niederreiter, Heike" userId="1b2be0e9-371d-4a9f-8393-8aaf10a6b4ad" providerId="ADAL" clId="{AC3CE2DC-2A24-4688-AB8D-89BA87176112}" dt="2025-09-24T14:51:28.985" v="5091"/>
            <ac:spMkLst>
              <pc:docMk/>
              <pc:sldMasterMk cId="594725491" sldId="2147483648"/>
              <pc:sldLayoutMk cId="742901757" sldId="2147483652"/>
              <ac:spMk id="3"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742901757" sldId="2147483652"/>
              <ac:spMk id="4" creationId="{00000000-0000-0000-0000-000000000000}"/>
            </ac:spMkLst>
          </pc:spChg>
        </pc:sldLayoutChg>
        <pc:sldLayoutChg chg="modSp">
          <pc:chgData name="Niederreiter, Heike" userId="1b2be0e9-371d-4a9f-8393-8aaf10a6b4ad" providerId="ADAL" clId="{AC3CE2DC-2A24-4688-AB8D-89BA87176112}" dt="2025-09-24T14:51:28.985" v="5091"/>
          <pc:sldLayoutMkLst>
            <pc:docMk/>
            <pc:sldMasterMk cId="594725491" sldId="2147483648"/>
            <pc:sldLayoutMk cId="2024084034" sldId="2147483653"/>
          </pc:sldLayoutMkLst>
          <pc:spChg chg="mod">
            <ac:chgData name="Niederreiter, Heike" userId="1b2be0e9-371d-4a9f-8393-8aaf10a6b4ad" providerId="ADAL" clId="{AC3CE2DC-2A24-4688-AB8D-89BA87176112}" dt="2025-09-24T14:51:28.985" v="5091"/>
            <ac:spMkLst>
              <pc:docMk/>
              <pc:sldMasterMk cId="594725491" sldId="2147483648"/>
              <pc:sldLayoutMk cId="2024084034" sldId="2147483653"/>
              <ac:spMk id="2"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024084034" sldId="2147483653"/>
              <ac:spMk id="3"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024084034" sldId="2147483653"/>
              <ac:spMk id="4"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024084034" sldId="2147483653"/>
              <ac:spMk id="5"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024084034" sldId="2147483653"/>
              <ac:spMk id="6" creationId="{00000000-0000-0000-0000-000000000000}"/>
            </ac:spMkLst>
          </pc:spChg>
        </pc:sldLayoutChg>
        <pc:sldLayoutChg chg="modSp">
          <pc:chgData name="Niederreiter, Heike" userId="1b2be0e9-371d-4a9f-8393-8aaf10a6b4ad" providerId="ADAL" clId="{AC3CE2DC-2A24-4688-AB8D-89BA87176112}" dt="2025-09-24T14:51:28.985" v="5091"/>
          <pc:sldLayoutMkLst>
            <pc:docMk/>
            <pc:sldMasterMk cId="594725491" sldId="2147483648"/>
            <pc:sldLayoutMk cId="3453883237" sldId="2147483656"/>
          </pc:sldLayoutMkLst>
          <pc:spChg chg="mod">
            <ac:chgData name="Niederreiter, Heike" userId="1b2be0e9-371d-4a9f-8393-8aaf10a6b4ad" providerId="ADAL" clId="{AC3CE2DC-2A24-4688-AB8D-89BA87176112}" dt="2025-09-24T14:51:28.985" v="5091"/>
            <ac:spMkLst>
              <pc:docMk/>
              <pc:sldMasterMk cId="594725491" sldId="2147483648"/>
              <pc:sldLayoutMk cId="3453883237" sldId="2147483656"/>
              <ac:spMk id="2"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3453883237" sldId="2147483656"/>
              <ac:spMk id="3"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3453883237" sldId="2147483656"/>
              <ac:spMk id="4" creationId="{00000000-0000-0000-0000-000000000000}"/>
            </ac:spMkLst>
          </pc:spChg>
        </pc:sldLayoutChg>
        <pc:sldLayoutChg chg="modSp">
          <pc:chgData name="Niederreiter, Heike" userId="1b2be0e9-371d-4a9f-8393-8aaf10a6b4ad" providerId="ADAL" clId="{AC3CE2DC-2A24-4688-AB8D-89BA87176112}" dt="2025-09-24T14:51:28.985" v="5091"/>
          <pc:sldLayoutMkLst>
            <pc:docMk/>
            <pc:sldMasterMk cId="594725491" sldId="2147483648"/>
            <pc:sldLayoutMk cId="2509888776" sldId="2147483657"/>
          </pc:sldLayoutMkLst>
          <pc:spChg chg="mod">
            <ac:chgData name="Niederreiter, Heike" userId="1b2be0e9-371d-4a9f-8393-8aaf10a6b4ad" providerId="ADAL" clId="{AC3CE2DC-2A24-4688-AB8D-89BA87176112}" dt="2025-09-24T14:51:28.985" v="5091"/>
            <ac:spMkLst>
              <pc:docMk/>
              <pc:sldMasterMk cId="594725491" sldId="2147483648"/>
              <pc:sldLayoutMk cId="2509888776" sldId="2147483657"/>
              <ac:spMk id="2"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509888776" sldId="2147483657"/>
              <ac:spMk id="3"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509888776" sldId="2147483657"/>
              <ac:spMk id="4" creationId="{00000000-0000-0000-0000-000000000000}"/>
            </ac:spMkLst>
          </pc:spChg>
        </pc:sldLayoutChg>
        <pc:sldLayoutChg chg="modSp">
          <pc:chgData name="Niederreiter, Heike" userId="1b2be0e9-371d-4a9f-8393-8aaf10a6b4ad" providerId="ADAL" clId="{AC3CE2DC-2A24-4688-AB8D-89BA87176112}" dt="2025-09-24T14:51:28.985" v="5091"/>
          <pc:sldLayoutMkLst>
            <pc:docMk/>
            <pc:sldMasterMk cId="594725491" sldId="2147483648"/>
            <pc:sldLayoutMk cId="2809958959" sldId="2147483659"/>
          </pc:sldLayoutMkLst>
          <pc:spChg chg="mod">
            <ac:chgData name="Niederreiter, Heike" userId="1b2be0e9-371d-4a9f-8393-8aaf10a6b4ad" providerId="ADAL" clId="{AC3CE2DC-2A24-4688-AB8D-89BA87176112}" dt="2025-09-24T14:51:28.985" v="5091"/>
            <ac:spMkLst>
              <pc:docMk/>
              <pc:sldMasterMk cId="594725491" sldId="2147483648"/>
              <pc:sldLayoutMk cId="2809958959" sldId="2147483659"/>
              <ac:spMk id="2" creationId="{00000000-0000-0000-0000-000000000000}"/>
            </ac:spMkLst>
          </pc:spChg>
          <pc:spChg chg="mod">
            <ac:chgData name="Niederreiter, Heike" userId="1b2be0e9-371d-4a9f-8393-8aaf10a6b4ad" providerId="ADAL" clId="{AC3CE2DC-2A24-4688-AB8D-89BA87176112}" dt="2025-09-24T14:51:28.985" v="5091"/>
            <ac:spMkLst>
              <pc:docMk/>
              <pc:sldMasterMk cId="594725491" sldId="2147483648"/>
              <pc:sldLayoutMk cId="2809958959" sldId="2147483659"/>
              <ac:spMk id="3" creationId="{00000000-0000-0000-0000-000000000000}"/>
            </ac:spMkLst>
          </pc:spChg>
        </pc:sldLayoutChg>
      </pc:sldMasterChg>
    </pc:docChg>
  </pc:docChgLst>
  <pc:docChgLst>
    <pc:chgData name="Niederreiter, Heike" userId="1b2be0e9-371d-4a9f-8393-8aaf10a6b4ad" providerId="ADAL" clId="{5888B1A5-0729-474E-A983-AAE89F86CB9E}"/>
    <pc:docChg chg="undo custSel addSld delSld modSld sldOrd addMainMaster delMainMaster modMainMaster addSection delSection modSection">
      <pc:chgData name="Niederreiter, Heike" userId="1b2be0e9-371d-4a9f-8393-8aaf10a6b4ad" providerId="ADAL" clId="{5888B1A5-0729-474E-A983-AAE89F86CB9E}" dt="2025-08-22T11:55:41.976" v="4591" actId="20577"/>
      <pc:docMkLst>
        <pc:docMk/>
      </pc:docMkLst>
      <pc:sldChg chg="modSp mod">
        <pc:chgData name="Niederreiter, Heike" userId="1b2be0e9-371d-4a9f-8393-8aaf10a6b4ad" providerId="ADAL" clId="{5888B1A5-0729-474E-A983-AAE89F86CB9E}" dt="2025-08-19T08:15:04.292" v="956"/>
        <pc:sldMkLst>
          <pc:docMk/>
          <pc:sldMk cId="1577499883" sldId="256"/>
        </pc:sldMkLst>
      </pc:sldChg>
      <pc:sldChg chg="addSp modSp mod">
        <pc:chgData name="Niederreiter, Heike" userId="1b2be0e9-371d-4a9f-8393-8aaf10a6b4ad" providerId="ADAL" clId="{5888B1A5-0729-474E-A983-AAE89F86CB9E}" dt="2025-08-22T10:39:26.439" v="3404" actId="20577"/>
        <pc:sldMkLst>
          <pc:docMk/>
          <pc:sldMk cId="3740366436" sldId="257"/>
        </pc:sldMkLst>
      </pc:sldChg>
      <pc:sldChg chg="addSp delSp modSp mod modNotesTx">
        <pc:chgData name="Niederreiter, Heike" userId="1b2be0e9-371d-4a9f-8393-8aaf10a6b4ad" providerId="ADAL" clId="{5888B1A5-0729-474E-A983-AAE89F86CB9E}" dt="2025-08-22T11:35:57.072" v="4289" actId="20577"/>
        <pc:sldMkLst>
          <pc:docMk/>
          <pc:sldMk cId="3806143277" sldId="259"/>
        </pc:sldMkLst>
      </pc:sldChg>
      <pc:sldChg chg="addSp modSp mod">
        <pc:chgData name="Niederreiter, Heike" userId="1b2be0e9-371d-4a9f-8393-8aaf10a6b4ad" providerId="ADAL" clId="{5888B1A5-0729-474E-A983-AAE89F86CB9E}" dt="2025-08-22T09:21:58.307" v="2929" actId="114"/>
        <pc:sldMkLst>
          <pc:docMk/>
          <pc:sldMk cId="4210192860" sldId="260"/>
        </pc:sldMkLst>
      </pc:sldChg>
      <pc:sldChg chg="addSp modSp add del mod">
        <pc:chgData name="Niederreiter, Heike" userId="1b2be0e9-371d-4a9f-8393-8aaf10a6b4ad" providerId="ADAL" clId="{5888B1A5-0729-474E-A983-AAE89F86CB9E}" dt="2025-08-22T09:20:08.371" v="2912"/>
        <pc:sldMkLst>
          <pc:docMk/>
          <pc:sldMk cId="1307355945" sldId="261"/>
        </pc:sldMkLst>
      </pc:sldChg>
      <pc:sldChg chg="modSp">
        <pc:chgData name="Niederreiter, Heike" userId="1b2be0e9-371d-4a9f-8393-8aaf10a6b4ad" providerId="ADAL" clId="{5888B1A5-0729-474E-A983-AAE89F86CB9E}" dt="2025-08-19T08:15:04.292" v="956"/>
        <pc:sldMkLst>
          <pc:docMk/>
          <pc:sldMk cId="458661151" sldId="262"/>
        </pc:sldMkLst>
      </pc:sldChg>
      <pc:sldChg chg="addSp modSp add del mod">
        <pc:chgData name="Niederreiter, Heike" userId="1b2be0e9-371d-4a9f-8393-8aaf10a6b4ad" providerId="ADAL" clId="{5888B1A5-0729-474E-A983-AAE89F86CB9E}" dt="2025-08-22T09:21:47.561" v="2928" actId="207"/>
        <pc:sldMkLst>
          <pc:docMk/>
          <pc:sldMk cId="1958750266" sldId="263"/>
        </pc:sldMkLst>
      </pc:sldChg>
      <pc:sldChg chg="modSp add del mod">
        <pc:chgData name="Niederreiter, Heike" userId="1b2be0e9-371d-4a9f-8393-8aaf10a6b4ad" providerId="ADAL" clId="{5888B1A5-0729-474E-A983-AAE89F86CB9E}" dt="2025-08-19T09:15:11.283" v="2040" actId="113"/>
        <pc:sldMkLst>
          <pc:docMk/>
          <pc:sldMk cId="47843508" sldId="264"/>
        </pc:sldMkLst>
      </pc:sldChg>
      <pc:sldChg chg="addSp modSp add del mod">
        <pc:chgData name="Niederreiter, Heike" userId="1b2be0e9-371d-4a9f-8393-8aaf10a6b4ad" providerId="ADAL" clId="{5888B1A5-0729-474E-A983-AAE89F86CB9E}" dt="2025-08-22T11:14:33.444" v="4033" actId="1076"/>
        <pc:sldMkLst>
          <pc:docMk/>
          <pc:sldMk cId="2912079444" sldId="266"/>
        </pc:sldMkLst>
      </pc:sldChg>
      <pc:sldChg chg="modSp add del mod">
        <pc:chgData name="Niederreiter, Heike" userId="1b2be0e9-371d-4a9f-8393-8aaf10a6b4ad" providerId="ADAL" clId="{5888B1A5-0729-474E-A983-AAE89F86CB9E}" dt="2025-08-19T09:18:57.724" v="2120" actId="1076"/>
        <pc:sldMkLst>
          <pc:docMk/>
          <pc:sldMk cId="3366261701" sldId="267"/>
        </pc:sldMkLst>
      </pc:sldChg>
      <pc:sldChg chg="modSp add del">
        <pc:chgData name="Niederreiter, Heike" userId="1b2be0e9-371d-4a9f-8393-8aaf10a6b4ad" providerId="ADAL" clId="{5888B1A5-0729-474E-A983-AAE89F86CB9E}" dt="2025-08-19T09:30:08.967" v="2449" actId="2696"/>
        <pc:sldMkLst>
          <pc:docMk/>
          <pc:sldMk cId="393845739" sldId="268"/>
        </pc:sldMkLst>
      </pc:sldChg>
      <pc:sldChg chg="addSp modSp add del mod">
        <pc:chgData name="Niederreiter, Heike" userId="1b2be0e9-371d-4a9f-8393-8aaf10a6b4ad" providerId="ADAL" clId="{5888B1A5-0729-474E-A983-AAE89F86CB9E}" dt="2025-08-22T09:21:15.241" v="2924" actId="114"/>
        <pc:sldMkLst>
          <pc:docMk/>
          <pc:sldMk cId="4113103044" sldId="269"/>
        </pc:sldMkLst>
      </pc:sldChg>
      <pc:sldChg chg="modSp mod">
        <pc:chgData name="Niederreiter, Heike" userId="1b2be0e9-371d-4a9f-8393-8aaf10a6b4ad" providerId="ADAL" clId="{5888B1A5-0729-474E-A983-AAE89F86CB9E}" dt="2025-08-22T11:55:41.976" v="4591" actId="20577"/>
        <pc:sldMkLst>
          <pc:docMk/>
          <pc:sldMk cId="3057274756" sldId="270"/>
        </pc:sldMkLst>
      </pc:sldChg>
      <pc:sldChg chg="modSp">
        <pc:chgData name="Niederreiter, Heike" userId="1b2be0e9-371d-4a9f-8393-8aaf10a6b4ad" providerId="ADAL" clId="{5888B1A5-0729-474E-A983-AAE89F86CB9E}" dt="2025-08-19T08:15:04.292" v="956"/>
        <pc:sldMkLst>
          <pc:docMk/>
          <pc:sldMk cId="114435815" sldId="271"/>
        </pc:sldMkLst>
      </pc:sldChg>
      <pc:sldChg chg="modSp add del">
        <pc:chgData name="Niederreiter, Heike" userId="1b2be0e9-371d-4a9f-8393-8aaf10a6b4ad" providerId="ADAL" clId="{5888B1A5-0729-474E-A983-AAE89F86CB9E}" dt="2025-08-19T08:16:01.066" v="963" actId="2696"/>
        <pc:sldMkLst>
          <pc:docMk/>
          <pc:sldMk cId="1728744260" sldId="272"/>
        </pc:sldMkLst>
      </pc:sldChg>
      <pc:sldChg chg="addSp delSp modSp add mod">
        <pc:chgData name="Niederreiter, Heike" userId="1b2be0e9-371d-4a9f-8393-8aaf10a6b4ad" providerId="ADAL" clId="{5888B1A5-0729-474E-A983-AAE89F86CB9E}" dt="2025-08-22T10:21:14.823" v="3297" actId="20577"/>
        <pc:sldMkLst>
          <pc:docMk/>
          <pc:sldMk cId="2987201012" sldId="273"/>
        </pc:sldMkLst>
      </pc:sldChg>
      <pc:sldChg chg="addSp delSp modSp new add del mod">
        <pc:chgData name="Niederreiter, Heike" userId="1b2be0e9-371d-4a9f-8393-8aaf10a6b4ad" providerId="ADAL" clId="{5888B1A5-0729-474E-A983-AAE89F86CB9E}" dt="2025-08-22T10:13:59.384" v="3199" actId="2696"/>
        <pc:sldMkLst>
          <pc:docMk/>
          <pc:sldMk cId="4134842058" sldId="274"/>
        </pc:sldMkLst>
      </pc:sldChg>
      <pc:sldChg chg="addSp modSp new mod">
        <pc:chgData name="Niederreiter, Heike" userId="1b2be0e9-371d-4a9f-8393-8aaf10a6b4ad" providerId="ADAL" clId="{5888B1A5-0729-474E-A983-AAE89F86CB9E}" dt="2025-08-20T13:08:45.240" v="2882" actId="20577"/>
        <pc:sldMkLst>
          <pc:docMk/>
          <pc:sldMk cId="24620887" sldId="275"/>
        </pc:sldMkLst>
      </pc:sldChg>
      <pc:sldChg chg="new add del">
        <pc:chgData name="Niederreiter, Heike" userId="1b2be0e9-371d-4a9f-8393-8aaf10a6b4ad" providerId="ADAL" clId="{5888B1A5-0729-474E-A983-AAE89F86CB9E}" dt="2025-08-19T08:16:27.469" v="965" actId="2696"/>
        <pc:sldMkLst>
          <pc:docMk/>
          <pc:sldMk cId="4025549009" sldId="275"/>
        </pc:sldMkLst>
      </pc:sldChg>
      <pc:sldChg chg="addSp delSp modSp new mod">
        <pc:chgData name="Niederreiter, Heike" userId="1b2be0e9-371d-4a9f-8393-8aaf10a6b4ad" providerId="ADAL" clId="{5888B1A5-0729-474E-A983-AAE89F86CB9E}" dt="2025-08-22T10:13:50.944" v="3198" actId="14100"/>
        <pc:sldMkLst>
          <pc:docMk/>
          <pc:sldMk cId="799994420" sldId="276"/>
        </pc:sldMkLst>
      </pc:sldChg>
      <pc:sldChg chg="addSp delSp modSp new mod">
        <pc:chgData name="Niederreiter, Heike" userId="1b2be0e9-371d-4a9f-8393-8aaf10a6b4ad" providerId="ADAL" clId="{5888B1A5-0729-474E-A983-AAE89F86CB9E}" dt="2025-08-22T10:15:09.355" v="3208" actId="14100"/>
        <pc:sldMkLst>
          <pc:docMk/>
          <pc:sldMk cId="2400832201" sldId="277"/>
        </pc:sldMkLst>
      </pc:sldChg>
      <pc:sldChg chg="addSp modSp new mod">
        <pc:chgData name="Niederreiter, Heike" userId="1b2be0e9-371d-4a9f-8393-8aaf10a6b4ad" providerId="ADAL" clId="{5888B1A5-0729-474E-A983-AAE89F86CB9E}" dt="2025-08-22T10:09:56.341" v="3179" actId="14100"/>
        <pc:sldMkLst>
          <pc:docMk/>
          <pc:sldMk cId="2534479572" sldId="278"/>
        </pc:sldMkLst>
      </pc:sldChg>
      <pc:sldChg chg="addSp modSp new mod ord">
        <pc:chgData name="Niederreiter, Heike" userId="1b2be0e9-371d-4a9f-8393-8aaf10a6b4ad" providerId="ADAL" clId="{5888B1A5-0729-474E-A983-AAE89F86CB9E}" dt="2025-08-22T10:08:38.171" v="3171" actId="1582"/>
        <pc:sldMkLst>
          <pc:docMk/>
          <pc:sldMk cId="1744921259" sldId="279"/>
        </pc:sldMkLst>
      </pc:sldChg>
      <pc:sldChg chg="addSp new mod">
        <pc:chgData name="Niederreiter, Heike" userId="1b2be0e9-371d-4a9f-8393-8aaf10a6b4ad" providerId="ADAL" clId="{5888B1A5-0729-474E-A983-AAE89F86CB9E}" dt="2025-08-22T09:18:46.864" v="2906" actId="22"/>
        <pc:sldMkLst>
          <pc:docMk/>
          <pc:sldMk cId="3311779528" sldId="280"/>
        </pc:sldMkLst>
      </pc:sldChg>
      <pc:sldChg chg="addSp new mod">
        <pc:chgData name="Niederreiter, Heike" userId="1b2be0e9-371d-4a9f-8393-8aaf10a6b4ad" providerId="ADAL" clId="{5888B1A5-0729-474E-A983-AAE89F86CB9E}" dt="2025-08-22T09:19:33.845" v="2908" actId="22"/>
        <pc:sldMkLst>
          <pc:docMk/>
          <pc:sldMk cId="559199004" sldId="281"/>
        </pc:sldMkLst>
      </pc:sldChg>
      <pc:sldChg chg="addSp delSp modSp add mod modNotesTx">
        <pc:chgData name="Niederreiter, Heike" userId="1b2be0e9-371d-4a9f-8393-8aaf10a6b4ad" providerId="ADAL" clId="{5888B1A5-0729-474E-A983-AAE89F86CB9E}" dt="2025-08-22T11:50:57.368" v="4455" actId="21"/>
        <pc:sldMkLst>
          <pc:docMk/>
          <pc:sldMk cId="1222992798" sldId="282"/>
        </pc:sldMkLst>
      </pc:sldChg>
      <pc:sldChg chg="new del">
        <pc:chgData name="Niederreiter, Heike" userId="1b2be0e9-371d-4a9f-8393-8aaf10a6b4ad" providerId="ADAL" clId="{5888B1A5-0729-474E-A983-AAE89F86CB9E}" dt="2025-08-22T11:34:36.997" v="4269" actId="680"/>
        <pc:sldMkLst>
          <pc:docMk/>
          <pc:sldMk cId="4079867465" sldId="283"/>
        </pc:sldMkLst>
      </pc:sldChg>
      <pc:sldMasterChg chg="modSp modSldLayout">
        <pc:chgData name="Niederreiter, Heike" userId="1b2be0e9-371d-4a9f-8393-8aaf10a6b4ad" providerId="ADAL" clId="{5888B1A5-0729-474E-A983-AAE89F86CB9E}" dt="2025-08-19T08:15:04.292" v="956"/>
        <pc:sldMasterMkLst>
          <pc:docMk/>
          <pc:sldMasterMk cId="594725491" sldId="2147483648"/>
        </pc:sldMasterMkLst>
        <pc:sldLayoutChg chg="modSp">
          <pc:chgData name="Niederreiter, Heike" userId="1b2be0e9-371d-4a9f-8393-8aaf10a6b4ad" providerId="ADAL" clId="{5888B1A5-0729-474E-A983-AAE89F86CB9E}" dt="2025-08-19T08:15:04.292" v="956"/>
          <pc:sldLayoutMkLst>
            <pc:docMk/>
            <pc:sldMasterMk cId="594725491" sldId="2147483648"/>
            <pc:sldLayoutMk cId="4043166929" sldId="2147483649"/>
          </pc:sldLayoutMkLst>
        </pc:sldLayoutChg>
        <pc:sldLayoutChg chg="modSp">
          <pc:chgData name="Niederreiter, Heike" userId="1b2be0e9-371d-4a9f-8393-8aaf10a6b4ad" providerId="ADAL" clId="{5888B1A5-0729-474E-A983-AAE89F86CB9E}" dt="2025-08-19T08:15:04.292" v="956"/>
          <pc:sldLayoutMkLst>
            <pc:docMk/>
            <pc:sldMasterMk cId="594725491" sldId="2147483648"/>
            <pc:sldLayoutMk cId="2835585648" sldId="2147483651"/>
          </pc:sldLayoutMkLst>
        </pc:sldLayoutChg>
        <pc:sldLayoutChg chg="modSp">
          <pc:chgData name="Niederreiter, Heike" userId="1b2be0e9-371d-4a9f-8393-8aaf10a6b4ad" providerId="ADAL" clId="{5888B1A5-0729-474E-A983-AAE89F86CB9E}" dt="2025-08-19T08:15:04.292" v="956"/>
          <pc:sldLayoutMkLst>
            <pc:docMk/>
            <pc:sldMasterMk cId="594725491" sldId="2147483648"/>
            <pc:sldLayoutMk cId="742901757" sldId="2147483652"/>
          </pc:sldLayoutMkLst>
        </pc:sldLayoutChg>
        <pc:sldLayoutChg chg="modSp">
          <pc:chgData name="Niederreiter, Heike" userId="1b2be0e9-371d-4a9f-8393-8aaf10a6b4ad" providerId="ADAL" clId="{5888B1A5-0729-474E-A983-AAE89F86CB9E}" dt="2025-08-19T08:15:04.292" v="956"/>
          <pc:sldLayoutMkLst>
            <pc:docMk/>
            <pc:sldMasterMk cId="594725491" sldId="2147483648"/>
            <pc:sldLayoutMk cId="2024084034" sldId="2147483653"/>
          </pc:sldLayoutMkLst>
        </pc:sldLayoutChg>
        <pc:sldLayoutChg chg="modSp">
          <pc:chgData name="Niederreiter, Heike" userId="1b2be0e9-371d-4a9f-8393-8aaf10a6b4ad" providerId="ADAL" clId="{5888B1A5-0729-474E-A983-AAE89F86CB9E}" dt="2025-08-19T08:15:04.292" v="956"/>
          <pc:sldLayoutMkLst>
            <pc:docMk/>
            <pc:sldMasterMk cId="594725491" sldId="2147483648"/>
            <pc:sldLayoutMk cId="3453883237" sldId="2147483656"/>
          </pc:sldLayoutMkLst>
        </pc:sldLayoutChg>
        <pc:sldLayoutChg chg="modSp">
          <pc:chgData name="Niederreiter, Heike" userId="1b2be0e9-371d-4a9f-8393-8aaf10a6b4ad" providerId="ADAL" clId="{5888B1A5-0729-474E-A983-AAE89F86CB9E}" dt="2025-08-19T08:15:04.292" v="956"/>
          <pc:sldLayoutMkLst>
            <pc:docMk/>
            <pc:sldMasterMk cId="594725491" sldId="2147483648"/>
            <pc:sldLayoutMk cId="2509888776" sldId="2147483657"/>
          </pc:sldLayoutMkLst>
        </pc:sldLayoutChg>
        <pc:sldLayoutChg chg="modSp">
          <pc:chgData name="Niederreiter, Heike" userId="1b2be0e9-371d-4a9f-8393-8aaf10a6b4ad" providerId="ADAL" clId="{5888B1A5-0729-474E-A983-AAE89F86CB9E}" dt="2025-08-19T08:15:04.292" v="956"/>
          <pc:sldLayoutMkLst>
            <pc:docMk/>
            <pc:sldMasterMk cId="594725491" sldId="2147483648"/>
            <pc:sldLayoutMk cId="2809958959" sldId="2147483659"/>
          </pc:sldLayoutMkLst>
        </pc:sldLayoutChg>
      </pc:sldMasterChg>
      <pc:sldMasterChg chg="modSp new del mod addSldLayout delSldLayout modSldLayout">
        <pc:chgData name="Niederreiter, Heike" userId="1b2be0e9-371d-4a9f-8393-8aaf10a6b4ad" providerId="ADAL" clId="{5888B1A5-0729-474E-A983-AAE89F86CB9E}" dt="2025-08-19T08:15:18.326" v="960" actId="6938"/>
        <pc:sldMasterMkLst>
          <pc:docMk/>
          <pc:sldMasterMk cId="4225725605" sldId="2147483662"/>
        </pc:sldMasterMkLst>
        <pc:sldLayoutChg chg="modSp new del replId">
          <pc:chgData name="Niederreiter, Heike" userId="1b2be0e9-371d-4a9f-8393-8aaf10a6b4ad" providerId="ADAL" clId="{5888B1A5-0729-474E-A983-AAE89F86CB9E}" dt="2025-08-19T08:15:18.326" v="960" actId="6938"/>
          <pc:sldLayoutMkLst>
            <pc:docMk/>
            <pc:sldMasterMk cId="4225725605" sldId="2147483662"/>
            <pc:sldLayoutMk cId="3947097566" sldId="2147483663"/>
          </pc:sldLayoutMkLst>
        </pc:sldLayoutChg>
        <pc:sldLayoutChg chg="new del replId">
          <pc:chgData name="Niederreiter, Heike" userId="1b2be0e9-371d-4a9f-8393-8aaf10a6b4ad" providerId="ADAL" clId="{5888B1A5-0729-474E-A983-AAE89F86CB9E}" dt="2025-08-19T08:15:18.326" v="960" actId="6938"/>
          <pc:sldLayoutMkLst>
            <pc:docMk/>
            <pc:sldMasterMk cId="4225725605" sldId="2147483662"/>
            <pc:sldLayoutMk cId="2873294835" sldId="2147483664"/>
          </pc:sldLayoutMkLst>
        </pc:sldLayoutChg>
        <pc:sldLayoutChg chg="modSp new del replId">
          <pc:chgData name="Niederreiter, Heike" userId="1b2be0e9-371d-4a9f-8393-8aaf10a6b4ad" providerId="ADAL" clId="{5888B1A5-0729-474E-A983-AAE89F86CB9E}" dt="2025-08-19T08:15:18.326" v="960" actId="6938"/>
          <pc:sldLayoutMkLst>
            <pc:docMk/>
            <pc:sldMasterMk cId="4225725605" sldId="2147483662"/>
            <pc:sldLayoutMk cId="3222239436" sldId="2147483665"/>
          </pc:sldLayoutMkLst>
        </pc:sldLayoutChg>
        <pc:sldLayoutChg chg="modSp new del replId">
          <pc:chgData name="Niederreiter, Heike" userId="1b2be0e9-371d-4a9f-8393-8aaf10a6b4ad" providerId="ADAL" clId="{5888B1A5-0729-474E-A983-AAE89F86CB9E}" dt="2025-08-19T08:15:18.326" v="960" actId="6938"/>
          <pc:sldLayoutMkLst>
            <pc:docMk/>
            <pc:sldMasterMk cId="4225725605" sldId="2147483662"/>
            <pc:sldLayoutMk cId="912671161" sldId="2147483666"/>
          </pc:sldLayoutMkLst>
        </pc:sldLayoutChg>
        <pc:sldLayoutChg chg="modSp new del replId">
          <pc:chgData name="Niederreiter, Heike" userId="1b2be0e9-371d-4a9f-8393-8aaf10a6b4ad" providerId="ADAL" clId="{5888B1A5-0729-474E-A983-AAE89F86CB9E}" dt="2025-08-19T08:15:18.326" v="960" actId="6938"/>
          <pc:sldLayoutMkLst>
            <pc:docMk/>
            <pc:sldMasterMk cId="4225725605" sldId="2147483662"/>
            <pc:sldLayoutMk cId="1429115328" sldId="2147483667"/>
          </pc:sldLayoutMkLst>
        </pc:sldLayoutChg>
        <pc:sldLayoutChg chg="new del replId">
          <pc:chgData name="Niederreiter, Heike" userId="1b2be0e9-371d-4a9f-8393-8aaf10a6b4ad" providerId="ADAL" clId="{5888B1A5-0729-474E-A983-AAE89F86CB9E}" dt="2025-08-19T08:15:18.326" v="960" actId="6938"/>
          <pc:sldLayoutMkLst>
            <pc:docMk/>
            <pc:sldMasterMk cId="4225725605" sldId="2147483662"/>
            <pc:sldLayoutMk cId="1970743378" sldId="2147483668"/>
          </pc:sldLayoutMkLst>
        </pc:sldLayoutChg>
        <pc:sldLayoutChg chg="new del replId">
          <pc:chgData name="Niederreiter, Heike" userId="1b2be0e9-371d-4a9f-8393-8aaf10a6b4ad" providerId="ADAL" clId="{5888B1A5-0729-474E-A983-AAE89F86CB9E}" dt="2025-08-19T08:15:18.326" v="960" actId="6938"/>
          <pc:sldLayoutMkLst>
            <pc:docMk/>
            <pc:sldMasterMk cId="4225725605" sldId="2147483662"/>
            <pc:sldLayoutMk cId="273073590" sldId="2147483669"/>
          </pc:sldLayoutMkLst>
        </pc:sldLayoutChg>
        <pc:sldLayoutChg chg="modSp new del replId">
          <pc:chgData name="Niederreiter, Heike" userId="1b2be0e9-371d-4a9f-8393-8aaf10a6b4ad" providerId="ADAL" clId="{5888B1A5-0729-474E-A983-AAE89F86CB9E}" dt="2025-08-19T08:15:18.326" v="960" actId="6938"/>
          <pc:sldLayoutMkLst>
            <pc:docMk/>
            <pc:sldMasterMk cId="4225725605" sldId="2147483662"/>
            <pc:sldLayoutMk cId="1252322525" sldId="2147483670"/>
          </pc:sldLayoutMkLst>
        </pc:sldLayoutChg>
        <pc:sldLayoutChg chg="modSp new del replId">
          <pc:chgData name="Niederreiter, Heike" userId="1b2be0e9-371d-4a9f-8393-8aaf10a6b4ad" providerId="ADAL" clId="{5888B1A5-0729-474E-A983-AAE89F86CB9E}" dt="2025-08-19T08:15:18.326" v="960" actId="6938"/>
          <pc:sldLayoutMkLst>
            <pc:docMk/>
            <pc:sldMasterMk cId="4225725605" sldId="2147483662"/>
            <pc:sldLayoutMk cId="3848652609" sldId="2147483671"/>
          </pc:sldLayoutMkLst>
        </pc:sldLayoutChg>
        <pc:sldLayoutChg chg="new del replId">
          <pc:chgData name="Niederreiter, Heike" userId="1b2be0e9-371d-4a9f-8393-8aaf10a6b4ad" providerId="ADAL" clId="{5888B1A5-0729-474E-A983-AAE89F86CB9E}" dt="2025-08-19T08:15:18.326" v="960" actId="6938"/>
          <pc:sldLayoutMkLst>
            <pc:docMk/>
            <pc:sldMasterMk cId="4225725605" sldId="2147483662"/>
            <pc:sldLayoutMk cId="682142356" sldId="2147483672"/>
          </pc:sldLayoutMkLst>
        </pc:sldLayoutChg>
        <pc:sldLayoutChg chg="modSp new del replId">
          <pc:chgData name="Niederreiter, Heike" userId="1b2be0e9-371d-4a9f-8393-8aaf10a6b4ad" providerId="ADAL" clId="{5888B1A5-0729-474E-A983-AAE89F86CB9E}" dt="2025-08-19T08:15:18.326" v="960" actId="6938"/>
          <pc:sldLayoutMkLst>
            <pc:docMk/>
            <pc:sldMasterMk cId="4225725605" sldId="2147483662"/>
            <pc:sldLayoutMk cId="3857661498" sldId="2147483673"/>
          </pc:sldLayoutMkLst>
        </pc:sldLayoutChg>
      </pc:sldMasterChg>
      <pc:sldMasterChg chg="new del mod addSldLayout delSldLayout">
        <pc:chgData name="Niederreiter, Heike" userId="1b2be0e9-371d-4a9f-8393-8aaf10a6b4ad" providerId="ADAL" clId="{5888B1A5-0729-474E-A983-AAE89F86CB9E}" dt="2025-08-19T08:15:17.644" v="959" actId="6938"/>
        <pc:sldMasterMkLst>
          <pc:docMk/>
          <pc:sldMasterMk cId="887483708" sldId="2147483674"/>
        </pc:sldMasterMkLst>
        <pc:sldLayoutChg chg="new del replId">
          <pc:chgData name="Niederreiter, Heike" userId="1b2be0e9-371d-4a9f-8393-8aaf10a6b4ad" providerId="ADAL" clId="{5888B1A5-0729-474E-A983-AAE89F86CB9E}" dt="2025-08-19T08:15:17.644" v="959" actId="6938"/>
          <pc:sldLayoutMkLst>
            <pc:docMk/>
            <pc:sldMasterMk cId="887483708" sldId="2147483674"/>
            <pc:sldLayoutMk cId="3387218360" sldId="2147483675"/>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3017504635" sldId="2147483676"/>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3326347790" sldId="2147483677"/>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680155348" sldId="2147483678"/>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1593166090" sldId="2147483679"/>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4264067294" sldId="2147483680"/>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2023858432" sldId="2147483681"/>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362272039" sldId="2147483682"/>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227977055" sldId="2147483683"/>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2403594829" sldId="2147483684"/>
          </pc:sldLayoutMkLst>
        </pc:sldLayoutChg>
        <pc:sldLayoutChg chg="new del replId">
          <pc:chgData name="Niederreiter, Heike" userId="1b2be0e9-371d-4a9f-8393-8aaf10a6b4ad" providerId="ADAL" clId="{5888B1A5-0729-474E-A983-AAE89F86CB9E}" dt="2025-08-19T08:15:17.644" v="959" actId="6938"/>
          <pc:sldLayoutMkLst>
            <pc:docMk/>
            <pc:sldMasterMk cId="887483708" sldId="2147483674"/>
            <pc:sldLayoutMk cId="4019491303" sldId="2147483685"/>
          </pc:sldLayoutMkLst>
        </pc:sldLayoutChg>
      </pc:sldMasterChg>
      <pc:sldMasterChg chg="modSp new del mod addSldLayout delSldLayout modSldLayout">
        <pc:chgData name="Niederreiter, Heike" userId="1b2be0e9-371d-4a9f-8393-8aaf10a6b4ad" providerId="ADAL" clId="{5888B1A5-0729-474E-A983-AAE89F86CB9E}" dt="2025-08-19T08:15:07.181" v="957" actId="6938"/>
        <pc:sldMasterMkLst>
          <pc:docMk/>
          <pc:sldMasterMk cId="3492585656" sldId="2147483674"/>
        </pc:sldMasterMkLst>
        <pc:sldLayoutChg chg="modSp new del replId">
          <pc:chgData name="Niederreiter, Heike" userId="1b2be0e9-371d-4a9f-8393-8aaf10a6b4ad" providerId="ADAL" clId="{5888B1A5-0729-474E-A983-AAE89F86CB9E}" dt="2025-08-19T08:15:07.181" v="957" actId="6938"/>
          <pc:sldLayoutMkLst>
            <pc:docMk/>
            <pc:sldMasterMk cId="3492585656" sldId="2147483674"/>
            <pc:sldLayoutMk cId="2150696367" sldId="2147483675"/>
          </pc:sldLayoutMkLst>
        </pc:sldLayoutChg>
        <pc:sldLayoutChg chg="new del replId">
          <pc:chgData name="Niederreiter, Heike" userId="1b2be0e9-371d-4a9f-8393-8aaf10a6b4ad" providerId="ADAL" clId="{5888B1A5-0729-474E-A983-AAE89F86CB9E}" dt="2025-08-19T08:15:07.181" v="957" actId="6938"/>
          <pc:sldLayoutMkLst>
            <pc:docMk/>
            <pc:sldMasterMk cId="3492585656" sldId="2147483674"/>
            <pc:sldLayoutMk cId="4161099718" sldId="2147483676"/>
          </pc:sldLayoutMkLst>
        </pc:sldLayoutChg>
        <pc:sldLayoutChg chg="modSp new del replId">
          <pc:chgData name="Niederreiter, Heike" userId="1b2be0e9-371d-4a9f-8393-8aaf10a6b4ad" providerId="ADAL" clId="{5888B1A5-0729-474E-A983-AAE89F86CB9E}" dt="2025-08-19T08:15:07.181" v="957" actId="6938"/>
          <pc:sldLayoutMkLst>
            <pc:docMk/>
            <pc:sldMasterMk cId="3492585656" sldId="2147483674"/>
            <pc:sldLayoutMk cId="1630619080" sldId="2147483677"/>
          </pc:sldLayoutMkLst>
        </pc:sldLayoutChg>
        <pc:sldLayoutChg chg="modSp new del replId">
          <pc:chgData name="Niederreiter, Heike" userId="1b2be0e9-371d-4a9f-8393-8aaf10a6b4ad" providerId="ADAL" clId="{5888B1A5-0729-474E-A983-AAE89F86CB9E}" dt="2025-08-19T08:15:07.181" v="957" actId="6938"/>
          <pc:sldLayoutMkLst>
            <pc:docMk/>
            <pc:sldMasterMk cId="3492585656" sldId="2147483674"/>
            <pc:sldLayoutMk cId="1139858302" sldId="2147483678"/>
          </pc:sldLayoutMkLst>
        </pc:sldLayoutChg>
        <pc:sldLayoutChg chg="modSp new del replId">
          <pc:chgData name="Niederreiter, Heike" userId="1b2be0e9-371d-4a9f-8393-8aaf10a6b4ad" providerId="ADAL" clId="{5888B1A5-0729-474E-A983-AAE89F86CB9E}" dt="2025-08-19T08:15:07.181" v="957" actId="6938"/>
          <pc:sldLayoutMkLst>
            <pc:docMk/>
            <pc:sldMasterMk cId="3492585656" sldId="2147483674"/>
            <pc:sldLayoutMk cId="902681295" sldId="2147483679"/>
          </pc:sldLayoutMkLst>
        </pc:sldLayoutChg>
        <pc:sldLayoutChg chg="new del replId">
          <pc:chgData name="Niederreiter, Heike" userId="1b2be0e9-371d-4a9f-8393-8aaf10a6b4ad" providerId="ADAL" clId="{5888B1A5-0729-474E-A983-AAE89F86CB9E}" dt="2025-08-19T08:15:07.181" v="957" actId="6938"/>
          <pc:sldLayoutMkLst>
            <pc:docMk/>
            <pc:sldMasterMk cId="3492585656" sldId="2147483674"/>
            <pc:sldLayoutMk cId="1709789537" sldId="2147483680"/>
          </pc:sldLayoutMkLst>
        </pc:sldLayoutChg>
        <pc:sldLayoutChg chg="new del replId">
          <pc:chgData name="Niederreiter, Heike" userId="1b2be0e9-371d-4a9f-8393-8aaf10a6b4ad" providerId="ADAL" clId="{5888B1A5-0729-474E-A983-AAE89F86CB9E}" dt="2025-08-19T08:15:07.181" v="957" actId="6938"/>
          <pc:sldLayoutMkLst>
            <pc:docMk/>
            <pc:sldMasterMk cId="3492585656" sldId="2147483674"/>
            <pc:sldLayoutMk cId="3155527490" sldId="2147483681"/>
          </pc:sldLayoutMkLst>
        </pc:sldLayoutChg>
        <pc:sldLayoutChg chg="modSp new del replId">
          <pc:chgData name="Niederreiter, Heike" userId="1b2be0e9-371d-4a9f-8393-8aaf10a6b4ad" providerId="ADAL" clId="{5888B1A5-0729-474E-A983-AAE89F86CB9E}" dt="2025-08-19T08:15:07.181" v="957" actId="6938"/>
          <pc:sldLayoutMkLst>
            <pc:docMk/>
            <pc:sldMasterMk cId="3492585656" sldId="2147483674"/>
            <pc:sldLayoutMk cId="3080463934" sldId="2147483682"/>
          </pc:sldLayoutMkLst>
        </pc:sldLayoutChg>
        <pc:sldLayoutChg chg="modSp new del replId">
          <pc:chgData name="Niederreiter, Heike" userId="1b2be0e9-371d-4a9f-8393-8aaf10a6b4ad" providerId="ADAL" clId="{5888B1A5-0729-474E-A983-AAE89F86CB9E}" dt="2025-08-19T08:15:07.181" v="957" actId="6938"/>
          <pc:sldLayoutMkLst>
            <pc:docMk/>
            <pc:sldMasterMk cId="3492585656" sldId="2147483674"/>
            <pc:sldLayoutMk cId="501568480" sldId="2147483683"/>
          </pc:sldLayoutMkLst>
        </pc:sldLayoutChg>
        <pc:sldLayoutChg chg="new del replId">
          <pc:chgData name="Niederreiter, Heike" userId="1b2be0e9-371d-4a9f-8393-8aaf10a6b4ad" providerId="ADAL" clId="{5888B1A5-0729-474E-A983-AAE89F86CB9E}" dt="2025-08-19T08:15:07.181" v="957" actId="6938"/>
          <pc:sldLayoutMkLst>
            <pc:docMk/>
            <pc:sldMasterMk cId="3492585656" sldId="2147483674"/>
            <pc:sldLayoutMk cId="4253221274" sldId="2147483684"/>
          </pc:sldLayoutMkLst>
        </pc:sldLayoutChg>
        <pc:sldLayoutChg chg="modSp new del replId">
          <pc:chgData name="Niederreiter, Heike" userId="1b2be0e9-371d-4a9f-8393-8aaf10a6b4ad" providerId="ADAL" clId="{5888B1A5-0729-474E-A983-AAE89F86CB9E}" dt="2025-08-19T08:15:07.181" v="957" actId="6938"/>
          <pc:sldLayoutMkLst>
            <pc:docMk/>
            <pc:sldMasterMk cId="3492585656" sldId="2147483674"/>
            <pc:sldLayoutMk cId="3435971799" sldId="214748368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16FE9-81C6-4E4F-B856-CC235648D96C}" type="datetimeFigureOut">
              <a:rPr lang="de-AT" smtClean="0"/>
              <a:t>08.10.2025</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D56E7A-02AB-42A3-AF92-5F9451F56863}" type="slidenum">
              <a:rPr lang="de-AT" smtClean="0"/>
              <a:t>‹Nr.›</a:t>
            </a:fld>
            <a:endParaRPr lang="de-AT"/>
          </a:p>
        </p:txBody>
      </p:sp>
    </p:spTree>
    <p:extLst>
      <p:ext uri="{BB962C8B-B14F-4D97-AF65-F5344CB8AC3E}">
        <p14:creationId xmlns:p14="http://schemas.microsoft.com/office/powerpoint/2010/main" val="62870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zoom.us/j/91246851350?pwd=4QfD9Ec6FZEwCaOqasQpe8DBPfY6PJ.1"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dirty="0"/>
              <a:t>Masterinfo folgt gesondert</a:t>
            </a:r>
          </a:p>
        </p:txBody>
      </p:sp>
      <p:sp>
        <p:nvSpPr>
          <p:cNvPr id="4" name="Foliennummernplatzhalter 3"/>
          <p:cNvSpPr>
            <a:spLocks noGrp="1"/>
          </p:cNvSpPr>
          <p:nvPr>
            <p:ph type="sldNum" sz="quarter" idx="5"/>
          </p:nvPr>
        </p:nvSpPr>
        <p:spPr/>
        <p:txBody>
          <a:bodyPr/>
          <a:lstStyle/>
          <a:p>
            <a:fld id="{EDD56E7A-02AB-42A3-AF92-5F9451F56863}" type="slidenum">
              <a:rPr lang="de-AT" smtClean="0"/>
              <a:t>1</a:t>
            </a:fld>
            <a:endParaRPr lang="de-AT"/>
          </a:p>
        </p:txBody>
      </p:sp>
    </p:spTree>
    <p:extLst>
      <p:ext uri="{BB962C8B-B14F-4D97-AF65-F5344CB8AC3E}">
        <p14:creationId xmlns:p14="http://schemas.microsoft.com/office/powerpoint/2010/main" val="965360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Mail weil wir es dann beide bearbeiten können!</a:t>
            </a:r>
          </a:p>
          <a:p>
            <a:r>
              <a:rPr lang="de-AT" dirty="0"/>
              <a:t>Fragen gleich und auch später!</a:t>
            </a:r>
          </a:p>
        </p:txBody>
      </p:sp>
      <p:sp>
        <p:nvSpPr>
          <p:cNvPr id="4" name="Foliennummernplatzhalter 3"/>
          <p:cNvSpPr>
            <a:spLocks noGrp="1"/>
          </p:cNvSpPr>
          <p:nvPr>
            <p:ph type="sldNum" sz="quarter" idx="5"/>
          </p:nvPr>
        </p:nvSpPr>
        <p:spPr/>
        <p:txBody>
          <a:bodyPr/>
          <a:lstStyle/>
          <a:p>
            <a:fld id="{EDD56E7A-02AB-42A3-AF92-5F9451F56863}" type="slidenum">
              <a:rPr lang="de-AT" smtClean="0"/>
              <a:t>2</a:t>
            </a:fld>
            <a:endParaRPr lang="de-AT"/>
          </a:p>
        </p:txBody>
      </p:sp>
    </p:spTree>
    <p:extLst>
      <p:ext uri="{BB962C8B-B14F-4D97-AF65-F5344CB8AC3E}">
        <p14:creationId xmlns:p14="http://schemas.microsoft.com/office/powerpoint/2010/main" val="3623558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EDD56E7A-02AB-42A3-AF92-5F9451F56863}" type="slidenum">
              <a:rPr lang="de-AT" smtClean="0"/>
              <a:t>4</a:t>
            </a:fld>
            <a:endParaRPr lang="de-AT"/>
          </a:p>
        </p:txBody>
      </p:sp>
    </p:spTree>
    <p:extLst>
      <p:ext uri="{BB962C8B-B14F-4D97-AF65-F5344CB8AC3E}">
        <p14:creationId xmlns:p14="http://schemas.microsoft.com/office/powerpoint/2010/main" val="1568942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Insider: SINN = super, interessant, nicht negieren!!</a:t>
            </a:r>
          </a:p>
          <a:p>
            <a:r>
              <a:rPr lang="de-AT" dirty="0"/>
              <a:t>6.Sem noch in Begutachtung</a:t>
            </a:r>
          </a:p>
        </p:txBody>
      </p:sp>
      <p:sp>
        <p:nvSpPr>
          <p:cNvPr id="4" name="Foliennummernplatzhalter 3"/>
          <p:cNvSpPr>
            <a:spLocks noGrp="1"/>
          </p:cNvSpPr>
          <p:nvPr>
            <p:ph type="sldNum" sz="quarter" idx="5"/>
          </p:nvPr>
        </p:nvSpPr>
        <p:spPr/>
        <p:txBody>
          <a:bodyPr/>
          <a:lstStyle/>
          <a:p>
            <a:fld id="{EDD56E7A-02AB-42A3-AF92-5F9451F56863}" type="slidenum">
              <a:rPr lang="de-AT" smtClean="0"/>
              <a:t>5</a:t>
            </a:fld>
            <a:endParaRPr lang="de-AT"/>
          </a:p>
        </p:txBody>
      </p:sp>
    </p:spTree>
    <p:extLst>
      <p:ext uri="{BB962C8B-B14F-4D97-AF65-F5344CB8AC3E}">
        <p14:creationId xmlns:p14="http://schemas.microsoft.com/office/powerpoint/2010/main" val="2382768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a:t>Heuer: 3. – 7.11. 25</a:t>
            </a:r>
          </a:p>
          <a:p>
            <a:r>
              <a:rPr lang="de-AT"/>
              <a:t>Inhalt Lehrerin werden –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a:solidFill>
                  <a:schemeClr val="tx1"/>
                </a:solidFill>
                <a:effectLst/>
                <a:latin typeface="+mn-lt"/>
                <a:ea typeface="+mn-ea"/>
                <a:cs typeface="+mn-cs"/>
              </a:rPr>
              <a:t>Es wird bestätigt, dass das Praktikum PB 1:16 EIPP im Ausmaß von </a:t>
            </a:r>
            <a:r>
              <a:rPr lang="de-AT" sz="1200" kern="1200">
                <a:solidFill>
                  <a:schemeClr val="tx1"/>
                </a:solidFill>
                <a:effectLst/>
                <a:latin typeface="+mn-lt"/>
                <a:ea typeface="+mn-ea"/>
                <a:cs typeface="+mn-cs"/>
              </a:rPr>
              <a:t>18 UE á 50min (vorzugsweise an 5 Tagen – aber auch 4 Tage sind möglich) plus 8 EH Vor- und Nachbesprechung (VN) </a:t>
            </a:r>
            <a:r>
              <a:rPr lang="de-AT" sz="1200" b="1" u="sng" kern="1200">
                <a:solidFill>
                  <a:schemeClr val="tx1"/>
                </a:solidFill>
                <a:effectLst/>
                <a:latin typeface="+mn-lt"/>
                <a:ea typeface="+mn-ea"/>
                <a:cs typeface="+mn-cs"/>
              </a:rPr>
              <a:t>zur Gänze</a:t>
            </a:r>
            <a:r>
              <a:rPr lang="de-AT" sz="1200" kern="1200">
                <a:solidFill>
                  <a:schemeClr val="tx1"/>
                </a:solidFill>
                <a:effectLst/>
                <a:latin typeface="+mn-lt"/>
                <a:ea typeface="+mn-ea"/>
                <a:cs typeface="+mn-cs"/>
              </a:rPr>
              <a:t> </a:t>
            </a:r>
            <a:r>
              <a:rPr lang="de-DE" sz="1200" kern="1200">
                <a:solidFill>
                  <a:schemeClr val="tx1"/>
                </a:solidFill>
                <a:effectLst/>
                <a:latin typeface="+mn-lt"/>
                <a:ea typeface="+mn-ea"/>
                <a:cs typeface="+mn-cs"/>
              </a:rPr>
              <a:t>absolviert wurde</a:t>
            </a:r>
            <a:endParaRPr lang="de-AT" sz="1200" kern="1200">
              <a:solidFill>
                <a:schemeClr val="tx1"/>
              </a:solidFill>
              <a:effectLst/>
              <a:latin typeface="+mn-lt"/>
              <a:ea typeface="+mn-ea"/>
              <a:cs typeface="+mn-cs"/>
            </a:endParaRPr>
          </a:p>
          <a:p>
            <a:endParaRPr lang="de-AT"/>
          </a:p>
        </p:txBody>
      </p:sp>
      <p:sp>
        <p:nvSpPr>
          <p:cNvPr id="4" name="Foliennummernplatzhalter 3"/>
          <p:cNvSpPr>
            <a:spLocks noGrp="1"/>
          </p:cNvSpPr>
          <p:nvPr>
            <p:ph type="sldNum" sz="quarter" idx="5"/>
          </p:nvPr>
        </p:nvSpPr>
        <p:spPr/>
        <p:txBody>
          <a:bodyPr/>
          <a:lstStyle/>
          <a:p>
            <a:fld id="{EDD56E7A-02AB-42A3-AF92-5F9451F56863}" type="slidenum">
              <a:rPr lang="de-AT" smtClean="0"/>
              <a:t>6</a:t>
            </a:fld>
            <a:endParaRPr lang="de-AT"/>
          </a:p>
        </p:txBody>
      </p:sp>
    </p:spTree>
    <p:extLst>
      <p:ext uri="{BB962C8B-B14F-4D97-AF65-F5344CB8AC3E}">
        <p14:creationId xmlns:p14="http://schemas.microsoft.com/office/powerpoint/2010/main" val="3584224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a:t>GRAU weil es die PLP nicht wirklich betrifft!</a:t>
            </a:r>
          </a:p>
        </p:txBody>
      </p:sp>
      <p:sp>
        <p:nvSpPr>
          <p:cNvPr id="4" name="Foliennummernplatzhalter 3"/>
          <p:cNvSpPr>
            <a:spLocks noGrp="1"/>
          </p:cNvSpPr>
          <p:nvPr>
            <p:ph type="sldNum" sz="quarter" idx="5"/>
          </p:nvPr>
        </p:nvSpPr>
        <p:spPr/>
        <p:txBody>
          <a:bodyPr/>
          <a:lstStyle/>
          <a:p>
            <a:fld id="{EDD56E7A-02AB-42A3-AF92-5F9451F56863}" type="slidenum">
              <a:rPr lang="de-AT" smtClean="0"/>
              <a:t>8</a:t>
            </a:fld>
            <a:endParaRPr lang="de-AT"/>
          </a:p>
        </p:txBody>
      </p:sp>
    </p:spTree>
    <p:extLst>
      <p:ext uri="{BB962C8B-B14F-4D97-AF65-F5344CB8AC3E}">
        <p14:creationId xmlns:p14="http://schemas.microsoft.com/office/powerpoint/2010/main" val="324326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a:t>Heuer:  5/12/19.5 und 2/9/16/23.</a:t>
            </a:r>
          </a:p>
        </p:txBody>
      </p:sp>
      <p:sp>
        <p:nvSpPr>
          <p:cNvPr id="4" name="Foliennummernplatzhalter 3"/>
          <p:cNvSpPr>
            <a:spLocks noGrp="1"/>
          </p:cNvSpPr>
          <p:nvPr>
            <p:ph type="sldNum" sz="quarter" idx="5"/>
          </p:nvPr>
        </p:nvSpPr>
        <p:spPr/>
        <p:txBody>
          <a:bodyPr/>
          <a:lstStyle/>
          <a:p>
            <a:fld id="{EDD56E7A-02AB-42A3-AF92-5F9451F56863}" type="slidenum">
              <a:rPr lang="de-AT" smtClean="0"/>
              <a:t>9</a:t>
            </a:fld>
            <a:endParaRPr lang="de-AT"/>
          </a:p>
        </p:txBody>
      </p:sp>
    </p:spTree>
    <p:extLst>
      <p:ext uri="{BB962C8B-B14F-4D97-AF65-F5344CB8AC3E}">
        <p14:creationId xmlns:p14="http://schemas.microsoft.com/office/powerpoint/2010/main" val="4274601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sz="1200" kern="1200" dirty="0">
                <a:solidFill>
                  <a:schemeClr val="tx1"/>
                </a:solidFill>
                <a:effectLst/>
                <a:latin typeface="+mn-lt"/>
                <a:ea typeface="+mn-ea"/>
                <a:cs typeface="+mn-cs"/>
              </a:rPr>
              <a:t>Die HV findet am </a:t>
            </a:r>
          </a:p>
          <a:p>
            <a:r>
              <a:rPr lang="de-AT" sz="1200" b="1" kern="1200" dirty="0">
                <a:solidFill>
                  <a:schemeClr val="tx1"/>
                </a:solidFill>
                <a:effectLst/>
                <a:latin typeface="+mn-lt"/>
                <a:ea typeface="+mn-ea"/>
                <a:cs typeface="+mn-cs"/>
              </a:rPr>
              <a:t>FALSCH!!!!!! 21.Okt. 2025</a:t>
            </a:r>
            <a:r>
              <a:rPr lang="de-AT" sz="1200" kern="1200" dirty="0">
                <a:solidFill>
                  <a:schemeClr val="tx1"/>
                </a:solidFill>
                <a:effectLst/>
                <a:latin typeface="+mn-lt"/>
                <a:ea typeface="+mn-ea"/>
                <a:cs typeface="+mn-cs"/>
              </a:rPr>
              <a:t> um 15:00 Uhr per ZOOM statt.</a:t>
            </a:r>
          </a:p>
          <a:p>
            <a:r>
              <a:rPr lang="de-AT" sz="1200" u="sng" kern="1200" dirty="0">
                <a:solidFill>
                  <a:schemeClr val="tx1"/>
                </a:solidFill>
                <a:effectLst/>
                <a:latin typeface="+mn-lt"/>
                <a:ea typeface="+mn-ea"/>
                <a:cs typeface="+mn-cs"/>
                <a:hlinkClick r:id="rId3"/>
              </a:rPr>
              <a:t>https://zoom.us/j/91246851350?pwd=4QfD9Ec6FZEwCaOqasQpe8DBPfY6PJ.1</a:t>
            </a:r>
            <a:br>
              <a:rPr lang="de-AT" sz="1200" kern="1200" dirty="0">
                <a:solidFill>
                  <a:schemeClr val="tx1"/>
                </a:solidFill>
                <a:effectLst/>
                <a:latin typeface="+mn-lt"/>
                <a:ea typeface="+mn-ea"/>
                <a:cs typeface="+mn-cs"/>
              </a:rPr>
            </a:br>
            <a:endParaRPr lang="de-AT" dirty="0"/>
          </a:p>
          <a:p>
            <a:r>
              <a:rPr lang="de-AT" dirty="0"/>
              <a:t>Heuer</a:t>
            </a:r>
          </a:p>
          <a:p>
            <a:r>
              <a:rPr lang="de-AT" dirty="0"/>
              <a:t>25.11 – 5.12.25</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SINN – Fächer= </a:t>
            </a:r>
            <a:r>
              <a:rPr lang="de-AT" sz="1200" dirty="0" err="1"/>
              <a:t>KuG</a:t>
            </a:r>
            <a:r>
              <a:rPr lang="de-AT" sz="1200" dirty="0"/>
              <a:t>, </a:t>
            </a:r>
            <a:r>
              <a:rPr lang="de-AT" sz="1200" dirty="0" err="1"/>
              <a:t>TuD</a:t>
            </a:r>
            <a:r>
              <a:rPr lang="de-AT" sz="1200" dirty="0"/>
              <a:t>, </a:t>
            </a:r>
            <a:r>
              <a:rPr lang="de-AT" sz="1200" dirty="0" err="1"/>
              <a:t>BSp</a:t>
            </a:r>
            <a:r>
              <a:rPr lang="de-AT" sz="1200" dirty="0"/>
              <a:t>, E, ME:  </a:t>
            </a:r>
            <a:r>
              <a:rPr lang="de-AT" sz="1200" b="1" dirty="0"/>
              <a:t>S</a:t>
            </a:r>
            <a:r>
              <a:rPr lang="de-AT" sz="1200" dirty="0"/>
              <a:t>mall, </a:t>
            </a:r>
            <a:r>
              <a:rPr lang="de-AT" sz="1200" b="1" dirty="0" err="1"/>
              <a:t>I</a:t>
            </a:r>
            <a:r>
              <a:rPr lang="de-AT" sz="1200" dirty="0" err="1"/>
              <a:t>mportant</a:t>
            </a:r>
            <a:r>
              <a:rPr lang="de-AT" sz="1200" dirty="0"/>
              <a:t>, </a:t>
            </a:r>
            <a:r>
              <a:rPr lang="de-AT" sz="1200" b="1" dirty="0" err="1"/>
              <a:t>N</a:t>
            </a:r>
            <a:r>
              <a:rPr lang="de-AT" sz="1200" dirty="0" err="1"/>
              <a:t>eeded</a:t>
            </a:r>
            <a:r>
              <a:rPr lang="de-AT" sz="1200" dirty="0"/>
              <a:t>, </a:t>
            </a:r>
            <a:r>
              <a:rPr lang="de-AT" sz="1200" b="1" dirty="0" err="1"/>
              <a:t>N</a:t>
            </a:r>
            <a:r>
              <a:rPr lang="de-AT" sz="1200" dirty="0" err="1"/>
              <a:t>eccessary</a:t>
            </a:r>
            <a:r>
              <a:rPr lang="de-AT"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KI!</a:t>
            </a:r>
          </a:p>
          <a:p>
            <a:endParaRPr lang="de-AT" dirty="0"/>
          </a:p>
        </p:txBody>
      </p:sp>
      <p:sp>
        <p:nvSpPr>
          <p:cNvPr id="4" name="Foliennummernplatzhalter 3"/>
          <p:cNvSpPr>
            <a:spLocks noGrp="1"/>
          </p:cNvSpPr>
          <p:nvPr>
            <p:ph type="sldNum" sz="quarter" idx="5"/>
          </p:nvPr>
        </p:nvSpPr>
        <p:spPr/>
        <p:txBody>
          <a:bodyPr/>
          <a:lstStyle/>
          <a:p>
            <a:fld id="{EDD56E7A-02AB-42A3-AF92-5F9451F56863}" type="slidenum">
              <a:rPr lang="de-AT" smtClean="0"/>
              <a:t>11</a:t>
            </a:fld>
            <a:endParaRPr lang="de-AT"/>
          </a:p>
        </p:txBody>
      </p:sp>
    </p:spTree>
    <p:extLst>
      <p:ext uri="{BB962C8B-B14F-4D97-AF65-F5344CB8AC3E}">
        <p14:creationId xmlns:p14="http://schemas.microsoft.com/office/powerpoint/2010/main" val="2180725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5"/>
          </p:nvPr>
        </p:nvSpPr>
        <p:spPr/>
        <p:txBody>
          <a:bodyPr/>
          <a:lstStyle/>
          <a:p>
            <a:fld id="{EDD56E7A-02AB-42A3-AF92-5F9451F56863}" type="slidenum">
              <a:rPr lang="de-AT" smtClean="0"/>
              <a:t>12</a:t>
            </a:fld>
            <a:endParaRPr lang="de-AT"/>
          </a:p>
        </p:txBody>
      </p:sp>
    </p:spTree>
    <p:extLst>
      <p:ext uri="{BB962C8B-B14F-4D97-AF65-F5344CB8AC3E}">
        <p14:creationId xmlns:p14="http://schemas.microsoft.com/office/powerpoint/2010/main" val="3289724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sz="1200" dirty="0"/>
              <a:t>Warum nicht 12: (erster und letzter Termin mit 1 UE angesetzt). </a:t>
            </a:r>
          </a:p>
          <a:p>
            <a:r>
              <a:rPr lang="de-AT" sz="1200" dirty="0"/>
              <a:t>Fehlzeiten – Mehr möglich wenn für euch OK aber ohne weitere Abgeltung</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kern="1200" dirty="0">
                <a:solidFill>
                  <a:schemeClr val="tx1"/>
                </a:solidFill>
                <a:effectLst/>
                <a:latin typeface="+mn-lt"/>
                <a:ea typeface="+mn-ea"/>
                <a:cs typeface="+mn-cs"/>
              </a:rPr>
              <a:t>Theorien, Entwicklungsmodellen, Methoden und Konzepten inklusiver Pädagogik vertraut gemacht. Diese Erkenntnisse dienen als Grundlagen für die Planung und Durchführung von gemeinsamem Unterricht, und sollen dazu führen, dass die Heterogenität der Schulgemeinschaft als handlungsweisende Normalität anerkannt wird. Der Blick auf Kinder mit ihren unterschiedlichen Voraussetzungen und die Zusammenarbeit mit den Erziehungsberechtigten (Elternarbeit)</a:t>
            </a:r>
          </a:p>
          <a:p>
            <a:endParaRPr lang="de-AT" dirty="0"/>
          </a:p>
        </p:txBody>
      </p:sp>
      <p:sp>
        <p:nvSpPr>
          <p:cNvPr id="4" name="Foliennummernplatzhalter 3"/>
          <p:cNvSpPr>
            <a:spLocks noGrp="1"/>
          </p:cNvSpPr>
          <p:nvPr>
            <p:ph type="sldNum" sz="quarter" idx="5"/>
          </p:nvPr>
        </p:nvSpPr>
        <p:spPr/>
        <p:txBody>
          <a:bodyPr/>
          <a:lstStyle/>
          <a:p>
            <a:fld id="{EDD56E7A-02AB-42A3-AF92-5F9451F56863}" type="slidenum">
              <a:rPr lang="de-AT" smtClean="0"/>
              <a:t>13</a:t>
            </a:fld>
            <a:endParaRPr lang="de-AT"/>
          </a:p>
        </p:txBody>
      </p:sp>
    </p:spTree>
    <p:extLst>
      <p:ext uri="{BB962C8B-B14F-4D97-AF65-F5344CB8AC3E}">
        <p14:creationId xmlns:p14="http://schemas.microsoft.com/office/powerpoint/2010/main" val="2028395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sz="1400" dirty="0"/>
              <a:t>Schwerpunkt muss  eingearbeitet und ausgewiesen werden</a:t>
            </a:r>
          </a:p>
          <a:p>
            <a:r>
              <a:rPr lang="de-AT" sz="1400" dirty="0" err="1">
                <a:highlight>
                  <a:srgbClr val="FFFF00"/>
                </a:highlight>
              </a:rPr>
              <a:t>Rel</a:t>
            </a:r>
            <a:r>
              <a:rPr lang="de-AT" sz="1400" dirty="0">
                <a:highlight>
                  <a:srgbClr val="FFFF00"/>
                </a:highlight>
              </a:rPr>
              <a:t>-SWP:</a:t>
            </a:r>
            <a:r>
              <a:rPr lang="de-AT" sz="1400" dirty="0"/>
              <a:t> Die Praxis-EC, welche im Kontext des Schwerpunktes absolviert werden, müssen an der KPH absolviert und in den EC, welche angerechnet werden, enthalten sein.</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400" dirty="0"/>
              <a:t>Regelung Fehlzeitenkompensation:?</a:t>
            </a:r>
          </a:p>
          <a:p>
            <a:endParaRPr lang="de-AT" dirty="0"/>
          </a:p>
        </p:txBody>
      </p:sp>
      <p:sp>
        <p:nvSpPr>
          <p:cNvPr id="4" name="Foliennummernplatzhalter 3"/>
          <p:cNvSpPr>
            <a:spLocks noGrp="1"/>
          </p:cNvSpPr>
          <p:nvPr>
            <p:ph type="sldNum" sz="quarter" idx="5"/>
          </p:nvPr>
        </p:nvSpPr>
        <p:spPr/>
        <p:txBody>
          <a:bodyPr/>
          <a:lstStyle/>
          <a:p>
            <a:fld id="{EDD56E7A-02AB-42A3-AF92-5F9451F56863}" type="slidenum">
              <a:rPr lang="de-AT" smtClean="0"/>
              <a:t>17</a:t>
            </a:fld>
            <a:endParaRPr lang="de-AT"/>
          </a:p>
        </p:txBody>
      </p:sp>
    </p:spTree>
    <p:extLst>
      <p:ext uri="{BB962C8B-B14F-4D97-AF65-F5344CB8AC3E}">
        <p14:creationId xmlns:p14="http://schemas.microsoft.com/office/powerpoint/2010/main" val="2672277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AT" sz="1200" kern="1200">
                <a:solidFill>
                  <a:schemeClr val="tx1"/>
                </a:solidFill>
                <a:effectLst/>
                <a:latin typeface="+mn-lt"/>
                <a:ea typeface="+mn-ea"/>
                <a:cs typeface="+mn-cs"/>
              </a:rPr>
              <a:t>betreffenden PLP Termin am VM reservieren, weil sie zum Tag der Geometrie mit ihren Klassen eingeladen werden. Voraussichtlich findet am NM dann eine Folge-Fortbildung für die PLP statt; auch der wäre für sie zu reservieren. Nähere Infos kriegen sie dann in einem gesonderten Mail. </a:t>
            </a:r>
            <a:endParaRPr lang="de-AT"/>
          </a:p>
        </p:txBody>
      </p:sp>
      <p:sp>
        <p:nvSpPr>
          <p:cNvPr id="4" name="Foliennummernplatzhalter 3"/>
          <p:cNvSpPr>
            <a:spLocks noGrp="1"/>
          </p:cNvSpPr>
          <p:nvPr>
            <p:ph type="sldNum" sz="quarter" idx="5"/>
          </p:nvPr>
        </p:nvSpPr>
        <p:spPr/>
        <p:txBody>
          <a:bodyPr/>
          <a:lstStyle/>
          <a:p>
            <a:fld id="{EDD56E7A-02AB-42A3-AF92-5F9451F56863}" type="slidenum">
              <a:rPr lang="de-AT" smtClean="0"/>
              <a:t>21</a:t>
            </a:fld>
            <a:endParaRPr lang="de-AT"/>
          </a:p>
        </p:txBody>
      </p:sp>
    </p:spTree>
    <p:extLst>
      <p:ext uri="{BB962C8B-B14F-4D97-AF65-F5344CB8AC3E}">
        <p14:creationId xmlns:p14="http://schemas.microsoft.com/office/powerpoint/2010/main" val="656345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2" indent="0" algn="ctr">
              <a:buNone/>
              <a:defRPr sz="1801"/>
            </a:lvl3pPr>
            <a:lvl4pPr marL="1371635" indent="0" algn="ctr">
              <a:buNone/>
              <a:defRPr sz="1600"/>
            </a:lvl4pPr>
            <a:lvl5pPr marL="1828846" indent="0" algn="ctr">
              <a:buNone/>
              <a:defRPr sz="1600"/>
            </a:lvl5pPr>
            <a:lvl6pPr marL="2286057" indent="0" algn="ctr">
              <a:buNone/>
              <a:defRPr sz="1600"/>
            </a:lvl6pPr>
            <a:lvl7pPr marL="2743268" indent="0" algn="ctr">
              <a:buNone/>
              <a:defRPr sz="1600"/>
            </a:lvl7pPr>
            <a:lvl8pPr marL="3200481" indent="0" algn="ctr">
              <a:buNone/>
              <a:defRPr sz="1600"/>
            </a:lvl8pPr>
            <a:lvl9pPr marL="3657692"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D3EB3054-B75A-4BD7-8B3E-8DC0F614FAF3}" type="datetimeFigureOut">
              <a:rPr lang="de-DE" smtClean="0"/>
              <a:t>08.10.2025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4043166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08.10.2025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433200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3"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3" y="4589465"/>
            <a:ext cx="10515600" cy="1500187"/>
          </a:xfrm>
        </p:spPr>
        <p:txBody>
          <a:bodyPr/>
          <a:lstStyle>
            <a:lvl1pPr marL="0" indent="0">
              <a:buNone/>
              <a:defRPr sz="2400">
                <a:solidFill>
                  <a:schemeClr val="tx1">
                    <a:tint val="82000"/>
                  </a:schemeClr>
                </a:solidFill>
              </a:defRPr>
            </a:lvl1pPr>
            <a:lvl2pPr marL="457211" indent="0">
              <a:buNone/>
              <a:defRPr sz="2000">
                <a:solidFill>
                  <a:schemeClr val="tx1">
                    <a:tint val="82000"/>
                  </a:schemeClr>
                </a:solidFill>
              </a:defRPr>
            </a:lvl2pPr>
            <a:lvl3pPr marL="914422" indent="0">
              <a:buNone/>
              <a:defRPr sz="1801">
                <a:solidFill>
                  <a:schemeClr val="tx1">
                    <a:tint val="82000"/>
                  </a:schemeClr>
                </a:solidFill>
              </a:defRPr>
            </a:lvl3pPr>
            <a:lvl4pPr marL="1371635" indent="0">
              <a:buNone/>
              <a:defRPr sz="1600">
                <a:solidFill>
                  <a:schemeClr val="tx1">
                    <a:tint val="82000"/>
                  </a:schemeClr>
                </a:solidFill>
              </a:defRPr>
            </a:lvl4pPr>
            <a:lvl5pPr marL="1828846" indent="0">
              <a:buNone/>
              <a:defRPr sz="1600">
                <a:solidFill>
                  <a:schemeClr val="tx1">
                    <a:tint val="82000"/>
                  </a:schemeClr>
                </a:solidFill>
              </a:defRPr>
            </a:lvl5pPr>
            <a:lvl6pPr marL="2286057" indent="0">
              <a:buNone/>
              <a:defRPr sz="1600">
                <a:solidFill>
                  <a:schemeClr val="tx1">
                    <a:tint val="82000"/>
                  </a:schemeClr>
                </a:solidFill>
              </a:defRPr>
            </a:lvl6pPr>
            <a:lvl7pPr marL="2743268" indent="0">
              <a:buNone/>
              <a:defRPr sz="1600">
                <a:solidFill>
                  <a:schemeClr val="tx1">
                    <a:tint val="82000"/>
                  </a:schemeClr>
                </a:solidFill>
              </a:defRPr>
            </a:lvl7pPr>
            <a:lvl8pPr marL="3200481" indent="0">
              <a:buNone/>
              <a:defRPr sz="1600">
                <a:solidFill>
                  <a:schemeClr val="tx1">
                    <a:tint val="82000"/>
                  </a:schemeClr>
                </a:solidFill>
              </a:defRPr>
            </a:lvl8pPr>
            <a:lvl9pPr marL="3657692" indent="0">
              <a:buNone/>
              <a:defRPr sz="1600">
                <a:solidFill>
                  <a:schemeClr val="tx1">
                    <a:tint val="82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D3EB3054-B75A-4BD7-8B3E-8DC0F614FAF3}" type="datetimeFigureOut">
              <a:rPr lang="de-DE" smtClean="0"/>
              <a:t>08.10.2025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835585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1"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1"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D3EB3054-B75A-4BD7-8B3E-8DC0F614FAF3}" type="datetimeFigureOut">
              <a:rPr lang="de-DE" smtClean="0"/>
              <a:t>08.10.2025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742901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9"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91" y="1681163"/>
            <a:ext cx="5157787"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de-DE"/>
              <a:t>Textmasterformat bearbeiten</a:t>
            </a:r>
          </a:p>
        </p:txBody>
      </p:sp>
      <p:sp>
        <p:nvSpPr>
          <p:cNvPr id="4" name="Inhaltsplatzhalter 3"/>
          <p:cNvSpPr>
            <a:spLocks noGrp="1"/>
          </p:cNvSpPr>
          <p:nvPr>
            <p:ph sz="half" idx="2"/>
          </p:nvPr>
        </p:nvSpPr>
        <p:spPr>
          <a:xfrm>
            <a:off x="839791" y="2505076"/>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3" y="1681163"/>
            <a:ext cx="5183188"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de-DE"/>
              <a:t>Textmasterformat bearbeiten</a:t>
            </a:r>
          </a:p>
        </p:txBody>
      </p:sp>
      <p:sp>
        <p:nvSpPr>
          <p:cNvPr id="6" name="Inhaltsplatzhalter 5"/>
          <p:cNvSpPr>
            <a:spLocks noGrp="1"/>
          </p:cNvSpPr>
          <p:nvPr>
            <p:ph sz="quarter" idx="4"/>
          </p:nvPr>
        </p:nvSpPr>
        <p:spPr>
          <a:xfrm>
            <a:off x="6172203" y="2505076"/>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D3EB3054-B75A-4BD7-8B3E-8DC0F614FAF3}" type="datetimeFigureOut">
              <a:rPr lang="de-DE" smtClean="0"/>
              <a:t>08.10.2025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024084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D3EB3054-B75A-4BD7-8B3E-8DC0F614FAF3}" type="datetimeFigureOut">
              <a:rPr lang="de-DE" smtClean="0"/>
              <a:t>08.10.2025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44020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3EB3054-B75A-4BD7-8B3E-8DC0F614FAF3}" type="datetimeFigureOut">
              <a:rPr lang="de-DE" smtClean="0"/>
              <a:t>08.10.2025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087692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91" y="457200"/>
            <a:ext cx="3932236"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90"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de-DE"/>
              <a:t>Textmasterformat bearbeiten</a:t>
            </a:r>
          </a:p>
        </p:txBody>
      </p:sp>
      <p:sp>
        <p:nvSpPr>
          <p:cNvPr id="5" name="Datumsplatzhalter 4"/>
          <p:cNvSpPr>
            <a:spLocks noGrp="1"/>
          </p:cNvSpPr>
          <p:nvPr>
            <p:ph type="dt" sz="half" idx="10"/>
          </p:nvPr>
        </p:nvSpPr>
        <p:spPr/>
        <p:txBody>
          <a:bodyPr/>
          <a:lstStyle/>
          <a:p>
            <a:fld id="{D3EB3054-B75A-4BD7-8B3E-8DC0F614FAF3}" type="datetimeFigureOut">
              <a:rPr lang="de-DE" smtClean="0"/>
              <a:t>08.10.2025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453883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91" y="457200"/>
            <a:ext cx="3932236"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90" y="987425"/>
            <a:ext cx="6172201" cy="4873625"/>
          </a:xfrm>
        </p:spPr>
        <p:txBody>
          <a:bodyPr/>
          <a:lstStyle>
            <a:lvl1pPr marL="0" indent="0">
              <a:buNone/>
              <a:defRPr sz="3200"/>
            </a:lvl1pPr>
            <a:lvl2pPr marL="457211" indent="0">
              <a:buNone/>
              <a:defRPr sz="2800"/>
            </a:lvl2pPr>
            <a:lvl3pPr marL="914422" indent="0">
              <a:buNone/>
              <a:defRPr sz="2400"/>
            </a:lvl3pPr>
            <a:lvl4pPr marL="1371635" indent="0">
              <a:buNone/>
              <a:defRPr sz="2000"/>
            </a:lvl4pPr>
            <a:lvl5pPr marL="1828846" indent="0">
              <a:buNone/>
              <a:defRPr sz="2000"/>
            </a:lvl5pPr>
            <a:lvl6pPr marL="2286057" indent="0">
              <a:buNone/>
              <a:defRPr sz="2000"/>
            </a:lvl6pPr>
            <a:lvl7pPr marL="2743268" indent="0">
              <a:buNone/>
              <a:defRPr sz="2000"/>
            </a:lvl7pPr>
            <a:lvl8pPr marL="3200481" indent="0">
              <a:buNone/>
              <a:defRPr sz="2000"/>
            </a:lvl8pPr>
            <a:lvl9pPr marL="3657692" indent="0">
              <a:buNone/>
              <a:defRPr sz="2000"/>
            </a:lvl9pPr>
          </a:lstStyle>
          <a:p>
            <a:endParaRPr lang="de-DE"/>
          </a:p>
        </p:txBody>
      </p:sp>
      <p:sp>
        <p:nvSpPr>
          <p:cNvPr id="4" name="Textplatzhalter 3"/>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de-DE"/>
              <a:t>Textmasterformat bearbeiten</a:t>
            </a:r>
          </a:p>
        </p:txBody>
      </p:sp>
      <p:sp>
        <p:nvSpPr>
          <p:cNvPr id="5" name="Datumsplatzhalter 4"/>
          <p:cNvSpPr>
            <a:spLocks noGrp="1"/>
          </p:cNvSpPr>
          <p:nvPr>
            <p:ph type="dt" sz="half" idx="10"/>
          </p:nvPr>
        </p:nvSpPr>
        <p:spPr/>
        <p:txBody>
          <a:bodyPr/>
          <a:lstStyle/>
          <a:p>
            <a:fld id="{D3EB3054-B75A-4BD7-8B3E-8DC0F614FAF3}" type="datetimeFigureOut">
              <a:rPr lang="de-DE" smtClean="0"/>
              <a:t>08.10.2025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50988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08.10.2025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1699206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899"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199"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08.10.2025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809958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4"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EB3054-B75A-4BD7-8B3E-8DC0F614FAF3}" type="datetimeFigureOut">
              <a:rPr lang="de-DE" smtClean="0"/>
              <a:t>08.10.2025</a:t>
            </a:fld>
            <a:endParaRPr lang="de-DE"/>
          </a:p>
        </p:txBody>
      </p:sp>
      <p:sp>
        <p:nvSpPr>
          <p:cNvPr id="5" name="Fußzeilenplatzhalter 4"/>
          <p:cNvSpPr>
            <a:spLocks noGrp="1"/>
          </p:cNvSpPr>
          <p:nvPr>
            <p:ph type="ftr" sz="quarter" idx="3"/>
          </p:nvPr>
        </p:nvSpPr>
        <p:spPr>
          <a:xfrm>
            <a:off x="4038604"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2006FE-6571-4354-8775-F8708372C227}" type="slidenum">
              <a:rPr lang="de-DE" smtClean="0"/>
              <a:t>‹Nr.›</a:t>
            </a:fld>
            <a:endParaRPr lang="de-DE"/>
          </a:p>
        </p:txBody>
      </p:sp>
    </p:spTree>
    <p:extLst>
      <p:ext uri="{BB962C8B-B14F-4D97-AF65-F5344CB8AC3E}">
        <p14:creationId xmlns:p14="http://schemas.microsoft.com/office/powerpoint/2010/main" val="594725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7" indent="-228607" algn="l" defTabSz="914422"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18" indent="-228607" algn="l" defTabSz="91442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9" indent="-228607" algn="l" defTabSz="91442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53"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64"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de-DE"/>
      </a:defPPr>
      <a:lvl1pPr marL="0" algn="l" defTabSz="914422" rtl="0" eaLnBrk="1" latinLnBrk="0" hangingPunct="1">
        <a:defRPr sz="1801" kern="1200">
          <a:solidFill>
            <a:schemeClr val="tx1"/>
          </a:solidFill>
          <a:latin typeface="+mn-lt"/>
          <a:ea typeface="+mn-ea"/>
          <a:cs typeface="+mn-cs"/>
        </a:defRPr>
      </a:lvl1pPr>
      <a:lvl2pPr marL="457211" algn="l" defTabSz="914422" rtl="0" eaLnBrk="1" latinLnBrk="0" hangingPunct="1">
        <a:defRPr sz="1801" kern="1200">
          <a:solidFill>
            <a:schemeClr val="tx1"/>
          </a:solidFill>
          <a:latin typeface="+mn-lt"/>
          <a:ea typeface="+mn-ea"/>
          <a:cs typeface="+mn-cs"/>
        </a:defRPr>
      </a:lvl2pPr>
      <a:lvl3pPr marL="914422" algn="l" defTabSz="914422" rtl="0" eaLnBrk="1" latinLnBrk="0" hangingPunct="1">
        <a:defRPr sz="1801" kern="1200">
          <a:solidFill>
            <a:schemeClr val="tx1"/>
          </a:solidFill>
          <a:latin typeface="+mn-lt"/>
          <a:ea typeface="+mn-ea"/>
          <a:cs typeface="+mn-cs"/>
        </a:defRPr>
      </a:lvl3pPr>
      <a:lvl4pPr marL="1371635" algn="l" defTabSz="914422" rtl="0" eaLnBrk="1" latinLnBrk="0" hangingPunct="1">
        <a:defRPr sz="1801" kern="1200">
          <a:solidFill>
            <a:schemeClr val="tx1"/>
          </a:solidFill>
          <a:latin typeface="+mn-lt"/>
          <a:ea typeface="+mn-ea"/>
          <a:cs typeface="+mn-cs"/>
        </a:defRPr>
      </a:lvl4pPr>
      <a:lvl5pPr marL="1828846" algn="l" defTabSz="914422" rtl="0" eaLnBrk="1" latinLnBrk="0" hangingPunct="1">
        <a:defRPr sz="1801" kern="1200">
          <a:solidFill>
            <a:schemeClr val="tx1"/>
          </a:solidFill>
          <a:latin typeface="+mn-lt"/>
          <a:ea typeface="+mn-ea"/>
          <a:cs typeface="+mn-cs"/>
        </a:defRPr>
      </a:lvl5pPr>
      <a:lvl6pPr marL="2286057" algn="l" defTabSz="914422" rtl="0" eaLnBrk="1" latinLnBrk="0" hangingPunct="1">
        <a:defRPr sz="1801" kern="1200">
          <a:solidFill>
            <a:schemeClr val="tx1"/>
          </a:solidFill>
          <a:latin typeface="+mn-lt"/>
          <a:ea typeface="+mn-ea"/>
          <a:cs typeface="+mn-cs"/>
        </a:defRPr>
      </a:lvl6pPr>
      <a:lvl7pPr marL="2743268" algn="l" defTabSz="914422" rtl="0" eaLnBrk="1" latinLnBrk="0" hangingPunct="1">
        <a:defRPr sz="1801" kern="1200">
          <a:solidFill>
            <a:schemeClr val="tx1"/>
          </a:solidFill>
          <a:latin typeface="+mn-lt"/>
          <a:ea typeface="+mn-ea"/>
          <a:cs typeface="+mn-cs"/>
        </a:defRPr>
      </a:lvl7pPr>
      <a:lvl8pPr marL="3200481" algn="l" defTabSz="914422" rtl="0" eaLnBrk="1" latinLnBrk="0" hangingPunct="1">
        <a:defRPr sz="1801" kern="1200">
          <a:solidFill>
            <a:schemeClr val="tx1"/>
          </a:solidFill>
          <a:latin typeface="+mn-lt"/>
          <a:ea typeface="+mn-ea"/>
          <a:cs typeface="+mn-cs"/>
        </a:defRPr>
      </a:lvl8pPr>
      <a:lvl9pPr marL="3657692" algn="l" defTabSz="914422"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mailto:schulpraxis@phsalzburg.a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900459"/>
            <a:ext cx="9144000" cy="2387600"/>
          </a:xfrm>
        </p:spPr>
        <p:txBody>
          <a:bodyPr>
            <a:normAutofit/>
          </a:bodyPr>
          <a:lstStyle/>
          <a:p>
            <a:r>
              <a:rPr lang="de-DE" sz="4500" dirty="0"/>
              <a:t>Informationen zur </a:t>
            </a:r>
            <a:br>
              <a:rPr lang="de-DE" sz="4500" dirty="0"/>
            </a:br>
            <a:r>
              <a:rPr lang="de-DE" sz="4500" dirty="0"/>
              <a:t>Praktikumsstruktur NEU – 6 Semester</a:t>
            </a:r>
            <a:br>
              <a:rPr lang="de-DE" sz="4500" dirty="0"/>
            </a:br>
            <a:r>
              <a:rPr lang="de-DE" b="1" dirty="0"/>
              <a:t>Bachelor </a:t>
            </a:r>
          </a:p>
        </p:txBody>
      </p:sp>
      <p:sp>
        <p:nvSpPr>
          <p:cNvPr id="3" name="Untertitel 2"/>
          <p:cNvSpPr>
            <a:spLocks noGrp="1"/>
          </p:cNvSpPr>
          <p:nvPr>
            <p:ph type="subTitle" idx="1"/>
          </p:nvPr>
        </p:nvSpPr>
        <p:spPr>
          <a:xfrm>
            <a:off x="1524000" y="3288058"/>
            <a:ext cx="9144000" cy="1655762"/>
          </a:xfrm>
        </p:spPr>
        <p:txBody>
          <a:bodyPr vert="horz" lIns="91440" tIns="45721" rIns="91440" bIns="45721" rtlCol="0" anchor="t">
            <a:normAutofit/>
          </a:bodyPr>
          <a:lstStyle/>
          <a:p>
            <a:r>
              <a:rPr lang="de-DE" dirty="0" err="1"/>
              <a:t>Curriculumsversion</a:t>
            </a:r>
            <a:r>
              <a:rPr lang="de-DE" dirty="0"/>
              <a:t> 2025  - PH Salzburg – September 2025 </a:t>
            </a:r>
          </a:p>
        </p:txBody>
      </p:sp>
      <p:pic>
        <p:nvPicPr>
          <p:cNvPr id="4" name="Picture 3">
            <a:extLst>
              <a:ext uri="{FF2B5EF4-FFF2-40B4-BE49-F238E27FC236}">
                <a16:creationId xmlns:a16="http://schemas.microsoft.com/office/drawing/2014/main" id="{450B2860-7FCF-35CD-DF52-BECC35D18044}"/>
              </a:ext>
            </a:extLst>
          </p:cNvPr>
          <p:cNvPicPr>
            <a:picLocks noChangeAspect="1"/>
          </p:cNvPicPr>
          <p:nvPr/>
        </p:nvPicPr>
        <p:blipFill>
          <a:blip r:embed="rId3"/>
          <a:stretch>
            <a:fillRect/>
          </a:stretch>
        </p:blipFill>
        <p:spPr>
          <a:xfrm>
            <a:off x="4976806" y="4269075"/>
            <a:ext cx="2049493" cy="2049852"/>
          </a:xfrm>
          <a:prstGeom prst="rect">
            <a:avLst/>
          </a:prstGeom>
        </p:spPr>
      </p:pic>
    </p:spTree>
    <p:extLst>
      <p:ext uri="{BB962C8B-B14F-4D97-AF65-F5344CB8AC3E}">
        <p14:creationId xmlns:p14="http://schemas.microsoft.com/office/powerpoint/2010/main" val="1577499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CFB35956-6E44-B3EE-E85C-7B6375B3945D}"/>
              </a:ext>
            </a:extLst>
          </p:cNvPr>
          <p:cNvPicPr>
            <a:picLocks noChangeAspect="1"/>
          </p:cNvPicPr>
          <p:nvPr/>
        </p:nvPicPr>
        <p:blipFill>
          <a:blip r:embed="rId3"/>
          <a:srcRect l="3436" t="13796"/>
          <a:stretch>
            <a:fillRect/>
          </a:stretch>
        </p:blipFill>
        <p:spPr>
          <a:xfrm>
            <a:off x="859809" y="1804360"/>
            <a:ext cx="2965213" cy="27103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a:extLst>
              <a:ext uri="{FF2B5EF4-FFF2-40B4-BE49-F238E27FC236}">
                <a16:creationId xmlns:a16="http://schemas.microsoft.com/office/drawing/2014/main" id="{00BAF9C9-842A-C0B7-9FE5-D98141155609}"/>
              </a:ext>
            </a:extLst>
          </p:cNvPr>
          <p:cNvSpPr txBox="1"/>
          <p:nvPr/>
        </p:nvSpPr>
        <p:spPr>
          <a:xfrm>
            <a:off x="4472152" y="1966434"/>
            <a:ext cx="6672586" cy="2508379"/>
          </a:xfrm>
          <a:prstGeom prst="rect">
            <a:avLst/>
          </a:prstGeom>
          <a:noFill/>
        </p:spPr>
        <p:txBody>
          <a:bodyPr wrap="square" rtlCol="0">
            <a:spAutoFit/>
          </a:bodyPr>
          <a:lstStyle/>
          <a:p>
            <a:r>
              <a:rPr lang="de-AT" sz="1500" dirty="0"/>
              <a:t>Mails </a:t>
            </a:r>
            <a:r>
              <a:rPr lang="de-AT" sz="1500" b="1" dirty="0"/>
              <a:t>bitte</a:t>
            </a:r>
            <a:r>
              <a:rPr lang="de-AT" sz="1500" dirty="0"/>
              <a:t> an:</a:t>
            </a:r>
          </a:p>
          <a:p>
            <a:r>
              <a:rPr lang="de-AT" sz="2400" dirty="0">
                <a:solidFill>
                  <a:srgbClr val="FF0000"/>
                </a:solidFill>
                <a:hlinkClick r:id="rId4"/>
              </a:rPr>
              <a:t>schulpraxis@phsalzburg.at</a:t>
            </a:r>
            <a:endParaRPr lang="de-AT" sz="2400" dirty="0">
              <a:solidFill>
                <a:srgbClr val="FF0000"/>
              </a:solidFill>
            </a:endParaRPr>
          </a:p>
          <a:p>
            <a:r>
              <a:rPr lang="de-AT" sz="1000" dirty="0"/>
              <a:t>(weil wir darauf beide Zugriff haben:0)</a:t>
            </a:r>
          </a:p>
          <a:p>
            <a:endParaRPr lang="de-AT" sz="2400" dirty="0">
              <a:solidFill>
                <a:srgbClr val="FF0000"/>
              </a:solidFill>
            </a:endParaRPr>
          </a:p>
          <a:p>
            <a:r>
              <a:rPr lang="de-AT" sz="2400" b="1" dirty="0"/>
              <a:t>Agenda</a:t>
            </a:r>
          </a:p>
          <a:p>
            <a:pPr marL="285750" indent="-285750">
              <a:buFont typeface="Arial" panose="020B0604020202020204" pitchFamily="34" charset="0"/>
              <a:buChar char="•"/>
            </a:pPr>
            <a:r>
              <a:rPr lang="de-AT" sz="1500" dirty="0"/>
              <a:t>Allgemeine Infos - Praktika in der  Bachelorausbildung (Master folgt)</a:t>
            </a:r>
          </a:p>
          <a:p>
            <a:pPr marL="285750" indent="-285750">
              <a:buFont typeface="Arial" panose="020B0604020202020204" pitchFamily="34" charset="0"/>
              <a:buChar char="•"/>
            </a:pPr>
            <a:r>
              <a:rPr lang="de-AT" sz="1500" dirty="0"/>
              <a:t>Praktika im Detail</a:t>
            </a:r>
          </a:p>
          <a:p>
            <a:pPr marL="285750" indent="-285750">
              <a:buFont typeface="Arial" panose="020B0604020202020204" pitchFamily="34" charset="0"/>
              <a:buChar char="•"/>
            </a:pPr>
            <a:r>
              <a:rPr lang="de-AT" sz="1500" dirty="0"/>
              <a:t>LV im Überblick</a:t>
            </a:r>
          </a:p>
          <a:p>
            <a:pPr marL="285750" indent="-285750">
              <a:buFont typeface="Arial" panose="020B0604020202020204" pitchFamily="34" charset="0"/>
              <a:buChar char="•"/>
            </a:pPr>
            <a:r>
              <a:rPr lang="de-AT" sz="1500" dirty="0"/>
              <a:t>Einladung zum Tag der Geometrie</a:t>
            </a:r>
          </a:p>
        </p:txBody>
      </p:sp>
      <p:sp>
        <p:nvSpPr>
          <p:cNvPr id="8" name="Textfeld 7">
            <a:extLst>
              <a:ext uri="{FF2B5EF4-FFF2-40B4-BE49-F238E27FC236}">
                <a16:creationId xmlns:a16="http://schemas.microsoft.com/office/drawing/2014/main" id="{BDC6F774-B72D-D9C1-C3E5-F103C50C85C8}"/>
              </a:ext>
            </a:extLst>
          </p:cNvPr>
          <p:cNvSpPr txBox="1"/>
          <p:nvPr/>
        </p:nvSpPr>
        <p:spPr>
          <a:xfrm>
            <a:off x="4472152" y="1642778"/>
            <a:ext cx="6252102" cy="323165"/>
          </a:xfrm>
          <a:prstGeom prst="rect">
            <a:avLst/>
          </a:prstGeom>
          <a:noFill/>
        </p:spPr>
        <p:txBody>
          <a:bodyPr wrap="square" rtlCol="0">
            <a:spAutoFit/>
          </a:bodyPr>
          <a:lstStyle/>
          <a:p>
            <a:r>
              <a:rPr lang="de-AT" sz="1500" dirty="0"/>
              <a:t>Heike Niederreiter &amp; Wolfgang Sturm</a:t>
            </a:r>
          </a:p>
        </p:txBody>
      </p:sp>
      <p:pic>
        <p:nvPicPr>
          <p:cNvPr id="9" name="Picture 3">
            <a:extLst>
              <a:ext uri="{FF2B5EF4-FFF2-40B4-BE49-F238E27FC236}">
                <a16:creationId xmlns:a16="http://schemas.microsoft.com/office/drawing/2014/main" id="{80D39D4F-D42D-B884-38FE-E95F96222075}"/>
              </a:ext>
            </a:extLst>
          </p:cNvPr>
          <p:cNvPicPr>
            <a:picLocks noChangeAspect="1"/>
          </p:cNvPicPr>
          <p:nvPr/>
        </p:nvPicPr>
        <p:blipFill>
          <a:blip r:embed="rId5"/>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2FE6ADE8-A7B6-97E8-54F5-52E41274A2F8}"/>
              </a:ext>
            </a:extLst>
          </p:cNvPr>
          <p:cNvCxnSpPr>
            <a:cxnSpLocks/>
          </p:cNvCxnSpPr>
          <p:nvPr/>
        </p:nvCxnSpPr>
        <p:spPr>
          <a:xfrm>
            <a:off x="859809" y="6530731"/>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Textfeld 10">
            <a:extLst>
              <a:ext uri="{FF2B5EF4-FFF2-40B4-BE49-F238E27FC236}">
                <a16:creationId xmlns:a16="http://schemas.microsoft.com/office/drawing/2014/main" id="{D33F40EA-0039-E8A8-3885-62F1D3BE9C4B}"/>
              </a:ext>
            </a:extLst>
          </p:cNvPr>
          <p:cNvSpPr txBox="1"/>
          <p:nvPr/>
        </p:nvSpPr>
        <p:spPr>
          <a:xfrm>
            <a:off x="783773" y="342899"/>
            <a:ext cx="6572251" cy="769441"/>
          </a:xfrm>
          <a:prstGeom prst="rect">
            <a:avLst/>
          </a:prstGeom>
          <a:noFill/>
        </p:spPr>
        <p:txBody>
          <a:bodyPr wrap="square" rtlCol="0">
            <a:spAutoFit/>
          </a:bodyPr>
          <a:lstStyle/>
          <a:p>
            <a:r>
              <a:rPr lang="de-AT" sz="2400" b="1" dirty="0"/>
              <a:t>ZPPS PRIMARSTUFE</a:t>
            </a:r>
          </a:p>
          <a:p>
            <a:endParaRPr lang="de-AT" sz="2000" b="1" dirty="0"/>
          </a:p>
        </p:txBody>
      </p:sp>
      <p:cxnSp>
        <p:nvCxnSpPr>
          <p:cNvPr id="12" name="Gerader Verbinder 11">
            <a:extLst>
              <a:ext uri="{FF2B5EF4-FFF2-40B4-BE49-F238E27FC236}">
                <a16:creationId xmlns:a16="http://schemas.microsoft.com/office/drawing/2014/main" id="{7E8C24FC-8AAA-E220-824C-45B21DEF4214}"/>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3" name="Textfeld 2">
            <a:extLst>
              <a:ext uri="{FF2B5EF4-FFF2-40B4-BE49-F238E27FC236}">
                <a16:creationId xmlns:a16="http://schemas.microsoft.com/office/drawing/2014/main" id="{01301772-0177-B9E4-F2CE-2C906F98B6E7}"/>
              </a:ext>
            </a:extLst>
          </p:cNvPr>
          <p:cNvSpPr txBox="1"/>
          <p:nvPr/>
        </p:nvSpPr>
        <p:spPr>
          <a:xfrm>
            <a:off x="783773" y="6124393"/>
            <a:ext cx="9467360" cy="276999"/>
          </a:xfrm>
          <a:prstGeom prst="rect">
            <a:avLst/>
          </a:prstGeom>
          <a:noFill/>
        </p:spPr>
        <p:txBody>
          <a:bodyPr wrap="square">
            <a:spAutoFit/>
          </a:bodyPr>
          <a:lstStyle/>
          <a:p>
            <a:r>
              <a:rPr lang="de-AT" sz="1200" dirty="0"/>
              <a:t>Natürlich übermitteln wir Ihnen/euch diese PPT im Anschluss. In weiterer Folge wird sie auf der Homepage unter ZPPS zugänglich sein. </a:t>
            </a:r>
          </a:p>
        </p:txBody>
      </p:sp>
    </p:spTree>
    <p:extLst>
      <p:ext uri="{BB962C8B-B14F-4D97-AF65-F5344CB8AC3E}">
        <p14:creationId xmlns:p14="http://schemas.microsoft.com/office/powerpoint/2010/main" val="411483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D8F90-7AB7-7AB2-DCF9-158AFC36BB5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E9F35F3-D19C-4E53-AB01-1059D8261774}"/>
              </a:ext>
            </a:extLst>
          </p:cNvPr>
          <p:cNvPicPr>
            <a:picLocks noChangeAspect="1"/>
          </p:cNvPicPr>
          <p:nvPr/>
        </p:nvPicPr>
        <p:blipFill>
          <a:blip r:embed="rId2"/>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AC828D23-1398-84DD-9C89-F467A2FF539D}"/>
              </a:ext>
            </a:extLst>
          </p:cNvPr>
          <p:cNvCxnSpPr>
            <a:cxnSpLocks/>
          </p:cNvCxnSpPr>
          <p:nvPr/>
        </p:nvCxnSpPr>
        <p:spPr>
          <a:xfrm>
            <a:off x="1028702"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extfeld 1">
            <a:extLst>
              <a:ext uri="{FF2B5EF4-FFF2-40B4-BE49-F238E27FC236}">
                <a16:creationId xmlns:a16="http://schemas.microsoft.com/office/drawing/2014/main" id="{2214E7EB-1A3E-1B8C-22E5-F0E10416BDBD}"/>
              </a:ext>
            </a:extLst>
          </p:cNvPr>
          <p:cNvSpPr txBox="1"/>
          <p:nvPr/>
        </p:nvSpPr>
        <p:spPr>
          <a:xfrm>
            <a:off x="1028703" y="844719"/>
            <a:ext cx="10234110" cy="6017288"/>
          </a:xfrm>
          <a:prstGeom prst="rect">
            <a:avLst/>
          </a:prstGeom>
          <a:noFill/>
        </p:spPr>
        <p:txBody>
          <a:bodyPr wrap="square" rtlCol="0">
            <a:spAutoFit/>
          </a:bodyPr>
          <a:lstStyle/>
          <a:p>
            <a:r>
              <a:rPr lang="de-AT" sz="1801" b="1" dirty="0"/>
              <a:t>Generelle Informationen rund um die Pädagogisch Praktischen Studien im BACHELOR: </a:t>
            </a:r>
          </a:p>
          <a:p>
            <a:endParaRPr lang="de-AT" sz="1500" dirty="0"/>
          </a:p>
          <a:p>
            <a:r>
              <a:rPr lang="de-AT" sz="1300" b="1" dirty="0"/>
              <a:t>Was gibt es bald gar nicht mehr </a:t>
            </a:r>
            <a:r>
              <a:rPr lang="de-AT" sz="1300" dirty="0"/>
              <a:t>(Curriculum Vers 19 und 24): </a:t>
            </a:r>
          </a:p>
          <a:p>
            <a:pPr marL="285756" indent="-285756">
              <a:buFont typeface="Arial" panose="020B0604020202020204" pitchFamily="34" charset="0"/>
              <a:buChar char="•"/>
            </a:pPr>
            <a:r>
              <a:rPr lang="de-AT" sz="1300" dirty="0"/>
              <a:t>Blockpraktikum im 7.Sem - </a:t>
            </a:r>
            <a:r>
              <a:rPr lang="de-AT" sz="1401" dirty="0"/>
              <a:t>letzter Durchgang im WS 27!</a:t>
            </a:r>
            <a:endParaRPr lang="de-AT" sz="1300" b="1" dirty="0"/>
          </a:p>
          <a:p>
            <a:endParaRPr lang="de-AT" sz="1300" dirty="0"/>
          </a:p>
          <a:p>
            <a:r>
              <a:rPr lang="de-AT" sz="1300" b="1" dirty="0"/>
              <a:t>Was ist (immer noch) sehr wichtig: </a:t>
            </a:r>
          </a:p>
          <a:p>
            <a:pPr marL="285756" indent="-285756">
              <a:buFont typeface="Arial" panose="020B0604020202020204" pitchFamily="34" charset="0"/>
              <a:buChar char="•"/>
            </a:pPr>
            <a:r>
              <a:rPr lang="de-AT" sz="1300" dirty="0"/>
              <a:t>Semestermitte/Praktikumsmittebesprechung – bitte bei drohendem „ohne Erfolg bestanden“ unbedingt Aktennotiz bzw. Formular verwenden und Studierende unterschreiben lassen! Kontakt mit ZPPS aufnehmen. Danke :0)</a:t>
            </a:r>
          </a:p>
          <a:p>
            <a:pPr marL="285756" indent="-285756">
              <a:buFont typeface="Arial" panose="020B0604020202020204" pitchFamily="34" charset="0"/>
              <a:buChar char="•"/>
            </a:pPr>
            <a:r>
              <a:rPr lang="de-AT" sz="1300" dirty="0"/>
              <a:t>Zeitliche individuelle Regelungen zw. PLP &amp; Studierenden möglich – bitte immer auch Info ans ZPPS</a:t>
            </a:r>
          </a:p>
          <a:p>
            <a:pPr marL="285756" indent="-285756">
              <a:buFont typeface="Arial" panose="020B0604020202020204" pitchFamily="34" charset="0"/>
              <a:buChar char="•"/>
            </a:pPr>
            <a:r>
              <a:rPr lang="de-AT" sz="1300" dirty="0"/>
              <a:t>Bitte Raum für Vorschläge der Studierenden lassen/Schwerpunkte berücksichtigen</a:t>
            </a:r>
          </a:p>
          <a:p>
            <a:pPr marL="285756" indent="-285756">
              <a:buFont typeface="Arial" panose="020B0604020202020204" pitchFamily="34" charset="0"/>
              <a:buChar char="•"/>
            </a:pPr>
            <a:r>
              <a:rPr lang="de-AT" sz="1300" dirty="0"/>
              <a:t>Es geht darum die Entwicklung zu unterstützen – &gt; Minimalanforderung festgesetzt. Nach oben hin offen, wenn Studierende dem gewachsen sind. Sequenz/Einheit = KEINE ganze Stunde!  Auch kreative Ansätze willkommen: z.B. Möglichkeiten Tausch der Klassen, um UE zu wiederholen</a:t>
            </a:r>
          </a:p>
          <a:p>
            <a:pPr marL="285756" indent="-285756">
              <a:buFont typeface="Arial" panose="020B0604020202020204" pitchFamily="34" charset="0"/>
              <a:buChar char="•"/>
            </a:pPr>
            <a:r>
              <a:rPr lang="de-AT" sz="1300" dirty="0"/>
              <a:t>Viele Dienstverträge (DV) –  bitte auch mit kurzfristigen Änderungen/Absagen rechnen</a:t>
            </a:r>
          </a:p>
          <a:p>
            <a:pPr marL="285756" indent="-285756">
              <a:buFont typeface="Arial" panose="020B0604020202020204" pitchFamily="34" charset="0"/>
              <a:buChar char="•"/>
            </a:pPr>
            <a:r>
              <a:rPr lang="de-AT" sz="1300" dirty="0"/>
              <a:t>100% Anwesenheit – Fehlzeitenregelungsvorschlag seitens der PH  - ausgeweitete Regelungen nach Absprache zw. PLP &amp; Studierenden möglich (Achtung: u.U. keine Abgeltung)</a:t>
            </a:r>
          </a:p>
          <a:p>
            <a:pPr marL="285756" indent="-285756">
              <a:buFont typeface="Arial" panose="020B0604020202020204" pitchFamily="34" charset="0"/>
              <a:buChar char="•"/>
            </a:pPr>
            <a:endParaRPr lang="de-AT" sz="1300" dirty="0"/>
          </a:p>
          <a:p>
            <a:r>
              <a:rPr lang="de-AT" sz="1300" b="1" dirty="0"/>
              <a:t>Extra Hinweise:</a:t>
            </a:r>
          </a:p>
          <a:p>
            <a:pPr marL="285756" indent="-285756">
              <a:buFont typeface="Arial" panose="020B0604020202020204" pitchFamily="34" charset="0"/>
              <a:buChar char="•"/>
            </a:pPr>
            <a:r>
              <a:rPr lang="de-AT" sz="1300" dirty="0"/>
              <a:t>Gutachten neu – bitte keine alten Formulare mehr verwenden. Mitgeschickt bzw. zukünftig auf der Homepage abrufbar.</a:t>
            </a:r>
          </a:p>
          <a:p>
            <a:pPr marL="285756" indent="-285756">
              <a:buFont typeface="Arial" panose="020B0604020202020204" pitchFamily="34" charset="0"/>
              <a:buChar char="•"/>
            </a:pPr>
            <a:r>
              <a:rPr lang="de-AT" sz="1300" dirty="0"/>
              <a:t>Anwesenheit im Tagespraktikum (TP) 4. und 5. Sem: 3 UE statt 2 UE – Studierendenressource im Unterreicht bitte nutzen!</a:t>
            </a:r>
          </a:p>
          <a:p>
            <a:pPr marL="285753" indent="-285753">
              <a:buFont typeface="Arial" panose="020B0604020202020204" pitchFamily="34" charset="0"/>
              <a:buChar char="•"/>
            </a:pPr>
            <a:r>
              <a:rPr lang="de-AT" sz="1300" dirty="0"/>
              <a:t>Ab 5. Semester: Schwerpunkt (SWP), der im Masterstudium fortgesetzt wird ▪ Inklusive Pädagogik mit Fokus Behinderung (IP) ▪ MINT▪ Deutsch als Zweitsprache und Sprachliche Bildung (</a:t>
            </a:r>
            <a:r>
              <a:rPr lang="de-AT" sz="1300" dirty="0" err="1"/>
              <a:t>SpBi</a:t>
            </a:r>
            <a:r>
              <a:rPr lang="de-AT" sz="1300" dirty="0"/>
              <a:t>) (▪ REL in Kooperation mit  KPH Edith Stein)</a:t>
            </a:r>
          </a:p>
          <a:p>
            <a:pPr marL="285756" indent="-285756">
              <a:buFont typeface="Arial" panose="020B0604020202020204" pitchFamily="34" charset="0"/>
              <a:buChar char="•"/>
            </a:pPr>
            <a:r>
              <a:rPr lang="de-AT" sz="1300" dirty="0"/>
              <a:t>6.Sem: Intensiv-Praxiswochen laut Vorgaben des Ministeriums</a:t>
            </a:r>
          </a:p>
          <a:p>
            <a:pPr marL="285756" indent="-285756">
              <a:buFont typeface="Arial" panose="020B0604020202020204" pitchFamily="34" charset="0"/>
              <a:buChar char="•"/>
            </a:pPr>
            <a:r>
              <a:rPr lang="de-AT" sz="1300" dirty="0"/>
              <a:t>Verhaltensvereinbarung mit Studierenden (ohne Anspruch auf Vollständigkeit;) ist von allen Studierenden an der PH zu unterschreiben; Original im ZPPS abzugeben; Kopie in der Praxismappe abzulegen. Eigene Schul-Vereinbarung kann  ebenfalls vorgelegt werden.</a:t>
            </a:r>
          </a:p>
          <a:p>
            <a:pPr marL="285756" indent="-285756">
              <a:buFont typeface="Arial" panose="020B0604020202020204" pitchFamily="34" charset="0"/>
              <a:buChar char="•"/>
            </a:pPr>
            <a:endParaRPr lang="de-AT" sz="1300" dirty="0"/>
          </a:p>
          <a:p>
            <a:pPr marL="285756" indent="-285756">
              <a:buFont typeface="Arial" panose="020B0604020202020204" pitchFamily="34" charset="0"/>
              <a:buChar char="•"/>
            </a:pPr>
            <a:endParaRPr lang="de-AT" sz="1300" dirty="0"/>
          </a:p>
          <a:p>
            <a:pPr marL="285756" indent="-285756">
              <a:buFont typeface="Arial" panose="020B0604020202020204" pitchFamily="34" charset="0"/>
              <a:buChar char="•"/>
            </a:pPr>
            <a:endParaRPr lang="de-AT" sz="1300" dirty="0"/>
          </a:p>
        </p:txBody>
      </p:sp>
    </p:spTree>
    <p:extLst>
      <p:ext uri="{BB962C8B-B14F-4D97-AF65-F5344CB8AC3E}">
        <p14:creationId xmlns:p14="http://schemas.microsoft.com/office/powerpoint/2010/main" val="305727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7" end="1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5CA0D21-72D5-E7E6-CD19-88A2C825B4A9}"/>
              </a:ext>
            </a:extLst>
          </p:cNvPr>
          <p:cNvPicPr>
            <a:picLocks noChangeAspect="1"/>
          </p:cNvPicPr>
          <p:nvPr/>
        </p:nvPicPr>
        <p:blipFill>
          <a:blip r:embed="rId3"/>
          <a:stretch>
            <a:fillRect/>
          </a:stretch>
        </p:blipFill>
        <p:spPr>
          <a:xfrm>
            <a:off x="593725" y="105474"/>
            <a:ext cx="5267813" cy="8237515"/>
          </a:xfrm>
          <a:prstGeom prst="rect">
            <a:avLst/>
          </a:prstGeom>
        </p:spPr>
      </p:pic>
      <p:pic>
        <p:nvPicPr>
          <p:cNvPr id="6" name="Grafik 5">
            <a:extLst>
              <a:ext uri="{FF2B5EF4-FFF2-40B4-BE49-F238E27FC236}">
                <a16:creationId xmlns:a16="http://schemas.microsoft.com/office/drawing/2014/main" id="{CE2C65D3-9532-DF28-110F-FA0F8383D21E}"/>
              </a:ext>
            </a:extLst>
          </p:cNvPr>
          <p:cNvPicPr>
            <a:picLocks noChangeAspect="1"/>
          </p:cNvPicPr>
          <p:nvPr/>
        </p:nvPicPr>
        <p:blipFill>
          <a:blip r:embed="rId4"/>
          <a:stretch>
            <a:fillRect/>
          </a:stretch>
        </p:blipFill>
        <p:spPr>
          <a:xfrm>
            <a:off x="6181970" y="225753"/>
            <a:ext cx="5111261" cy="8411613"/>
          </a:xfrm>
          <a:prstGeom prst="rect">
            <a:avLst/>
          </a:prstGeom>
        </p:spPr>
      </p:pic>
    </p:spTree>
    <p:extLst>
      <p:ext uri="{BB962C8B-B14F-4D97-AF65-F5344CB8AC3E}">
        <p14:creationId xmlns:p14="http://schemas.microsoft.com/office/powerpoint/2010/main" val="114435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3B98B-E10C-35DF-31CA-A47689BF724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D62405C-B65D-47B0-3FA2-FEA93F0C3F07}"/>
              </a:ext>
            </a:extLst>
          </p:cNvPr>
          <p:cNvPicPr>
            <a:picLocks noChangeAspect="1"/>
          </p:cNvPicPr>
          <p:nvPr/>
        </p:nvPicPr>
        <p:blipFill>
          <a:blip r:embed="rId3"/>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CFEB3F1D-95AC-0959-F1F3-60B75B15542B}"/>
              </a:ext>
            </a:extLst>
          </p:cNvPr>
          <p:cNvCxnSpPr>
            <a:cxnSpLocks/>
          </p:cNvCxnSpPr>
          <p:nvPr/>
        </p:nvCxnSpPr>
        <p:spPr>
          <a:xfrm>
            <a:off x="1028702"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5" name="Rectangle 1">
            <a:extLst>
              <a:ext uri="{FF2B5EF4-FFF2-40B4-BE49-F238E27FC236}">
                <a16:creationId xmlns:a16="http://schemas.microsoft.com/office/drawing/2014/main" id="{62EA13BD-1A2E-6A11-628B-A82CB465E59F}"/>
              </a:ext>
            </a:extLst>
          </p:cNvPr>
          <p:cNvSpPr>
            <a:spLocks noChangeArrowheads="1"/>
          </p:cNvSpPr>
          <p:nvPr/>
        </p:nvSpPr>
        <p:spPr bwMode="auto">
          <a:xfrm>
            <a:off x="944880" y="317678"/>
            <a:ext cx="9709511" cy="40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1" rIns="91440" bIns="45721" numCol="1" anchor="ctr" anchorCtr="0" compatLnSpc="1">
            <a:prstTxWarp prst="textNoShape">
              <a:avLst/>
            </a:prstTxWarp>
            <a:spAutoFit/>
          </a:bodyPr>
          <a:lstStyle/>
          <a:p>
            <a:pPr defTabSz="914422" eaLnBrk="0" fontAlgn="base" hangingPunct="0">
              <a:spcBef>
                <a:spcPct val="0"/>
              </a:spcBef>
              <a:spcAft>
                <a:spcPct val="0"/>
              </a:spcAft>
            </a:pPr>
            <a:r>
              <a:rPr lang="de-AT" altLang="de-DE" sz="2000" b="1">
                <a:latin typeface="Calibri Light" panose="020F0302020204030204" pitchFamily="34" charset="0"/>
                <a:ea typeface="Calibri" panose="020F0502020204030204" pitchFamily="34" charset="0"/>
                <a:cs typeface="Calibri Light" panose="020F0302020204030204" pitchFamily="34" charset="0"/>
              </a:rPr>
              <a:t>BACHELOR </a:t>
            </a:r>
            <a:r>
              <a:rPr lang="de-AT" altLang="de-DE" sz="2000">
                <a:latin typeface="Calibri Light" panose="020F0302020204030204" pitchFamily="34" charset="0"/>
                <a:ea typeface="Calibri" panose="020F0502020204030204" pitchFamily="34" charset="0"/>
                <a:cs typeface="Calibri Light" panose="020F0302020204030204" pitchFamily="34" charset="0"/>
              </a:rPr>
              <a:t>Praxisstruktur NEU zur Orientierung </a:t>
            </a:r>
            <a:r>
              <a:rPr lang="de-AT" altLang="de-DE" sz="1001" b="1">
                <a:latin typeface="Calibri Light" panose="020F0302020204030204" pitchFamily="34" charset="0"/>
                <a:ea typeface="Calibri" panose="020F0502020204030204" pitchFamily="34" charset="0"/>
                <a:cs typeface="Calibri Light" panose="020F0302020204030204" pitchFamily="34" charset="0"/>
              </a:rPr>
              <a:t>-&gt; konkrete Daten immer</a:t>
            </a:r>
            <a:r>
              <a:rPr lang="de-AT" altLang="de-DE" sz="1001" b="1" i="1">
                <a:latin typeface="Calibri Light" panose="020F0302020204030204" pitchFamily="34" charset="0"/>
                <a:ea typeface="Calibri" panose="020F0502020204030204" pitchFamily="34" charset="0"/>
                <a:cs typeface="Calibri Light" panose="020F0302020204030204" pitchFamily="34" charset="0"/>
              </a:rPr>
              <a:t> </a:t>
            </a:r>
            <a:r>
              <a:rPr lang="de-AT" altLang="de-DE" sz="1001" b="1">
                <a:latin typeface="Calibri Light" panose="020F0302020204030204" pitchFamily="34" charset="0"/>
                <a:ea typeface="Calibri" panose="020F0502020204030204" pitchFamily="34" charset="0"/>
                <a:cs typeface="Calibri Light" panose="020F0302020204030204" pitchFamily="34" charset="0"/>
              </a:rPr>
              <a:t>erst</a:t>
            </a:r>
            <a:r>
              <a:rPr lang="de-AT" altLang="de-DE" sz="1001" b="1" i="1">
                <a:latin typeface="Calibri Light" panose="020F0302020204030204" pitchFamily="34" charset="0"/>
                <a:ea typeface="Calibri" panose="020F0502020204030204" pitchFamily="34" charset="0"/>
                <a:cs typeface="Calibri Light" panose="020F0302020204030204" pitchFamily="34" charset="0"/>
              </a:rPr>
              <a:t> </a:t>
            </a:r>
            <a:r>
              <a:rPr lang="de-AT" altLang="de-DE" sz="1001" b="1">
                <a:latin typeface="Calibri Light" panose="020F0302020204030204" pitchFamily="34" charset="0"/>
                <a:ea typeface="Calibri" panose="020F0502020204030204" pitchFamily="34" charset="0"/>
                <a:cs typeface="Calibri Light" panose="020F0302020204030204" pitchFamily="34" charset="0"/>
              </a:rPr>
              <a:t>mit laufendem Studienjahr verfügbar!</a:t>
            </a:r>
            <a:endParaRPr lang="de-AT" altLang="de-DE" sz="1001"/>
          </a:p>
        </p:txBody>
      </p:sp>
      <p:sp>
        <p:nvSpPr>
          <p:cNvPr id="6" name="Textfeld 5">
            <a:extLst>
              <a:ext uri="{FF2B5EF4-FFF2-40B4-BE49-F238E27FC236}">
                <a16:creationId xmlns:a16="http://schemas.microsoft.com/office/drawing/2014/main" id="{4258B84F-9D62-D2B9-140C-2F30BA066E1A}"/>
              </a:ext>
            </a:extLst>
          </p:cNvPr>
          <p:cNvSpPr txBox="1"/>
          <p:nvPr/>
        </p:nvSpPr>
        <p:spPr>
          <a:xfrm>
            <a:off x="986790" y="5685100"/>
            <a:ext cx="9709513" cy="831510"/>
          </a:xfrm>
          <a:prstGeom prst="rect">
            <a:avLst/>
          </a:prstGeom>
          <a:noFill/>
        </p:spPr>
        <p:txBody>
          <a:bodyPr wrap="square" rtlCol="0">
            <a:spAutoFit/>
          </a:bodyPr>
          <a:lstStyle/>
          <a:p>
            <a:endParaRPr lang="de-AT" sz="800"/>
          </a:p>
          <a:p>
            <a:r>
              <a:rPr lang="de-AT" sz="1001"/>
              <a:t>SINN – Fächer= </a:t>
            </a:r>
            <a:r>
              <a:rPr lang="de-AT" sz="1001" err="1"/>
              <a:t>KuG</a:t>
            </a:r>
            <a:r>
              <a:rPr lang="de-AT" sz="1001"/>
              <a:t>, </a:t>
            </a:r>
            <a:r>
              <a:rPr lang="de-AT" sz="1001" err="1"/>
              <a:t>TuD</a:t>
            </a:r>
            <a:r>
              <a:rPr lang="de-AT" sz="1001"/>
              <a:t>, </a:t>
            </a:r>
            <a:r>
              <a:rPr lang="de-AT" sz="1001" err="1"/>
              <a:t>BSp</a:t>
            </a:r>
            <a:r>
              <a:rPr lang="de-AT" sz="1001"/>
              <a:t>, E, ME:  </a:t>
            </a:r>
            <a:r>
              <a:rPr lang="de-AT" sz="1001" b="1"/>
              <a:t>S</a:t>
            </a:r>
            <a:r>
              <a:rPr lang="de-AT" sz="1001"/>
              <a:t>mall, </a:t>
            </a:r>
            <a:r>
              <a:rPr lang="de-AT" sz="1001" b="1" err="1"/>
              <a:t>I</a:t>
            </a:r>
            <a:r>
              <a:rPr lang="de-AT" sz="1001" err="1"/>
              <a:t>mportant</a:t>
            </a:r>
            <a:r>
              <a:rPr lang="de-AT" sz="1001"/>
              <a:t>, </a:t>
            </a:r>
            <a:r>
              <a:rPr lang="de-AT" sz="1001" b="1" err="1"/>
              <a:t>N</a:t>
            </a:r>
            <a:r>
              <a:rPr lang="de-AT" sz="1001" err="1"/>
              <a:t>eeded</a:t>
            </a:r>
            <a:r>
              <a:rPr lang="de-AT" sz="1001"/>
              <a:t>, </a:t>
            </a:r>
            <a:r>
              <a:rPr lang="de-AT" sz="1001" b="1" err="1"/>
              <a:t>N</a:t>
            </a:r>
            <a:r>
              <a:rPr lang="de-AT" sz="1001" err="1"/>
              <a:t>eccessary</a:t>
            </a:r>
            <a:r>
              <a:rPr lang="de-AT" sz="1001"/>
              <a:t>,   </a:t>
            </a:r>
          </a:p>
          <a:p>
            <a:r>
              <a:rPr lang="de-AT" sz="1001"/>
              <a:t>1= Exkursion; 2= Teilgeblocktes Praktikum; 3= Vor- &amp; Nachbesprechung; 4 = Selbstreguliert; 5=Unterrichtseinheiten; 6 = Nachbesprechung; 7= Tagespraktikum</a:t>
            </a:r>
          </a:p>
          <a:p>
            <a:r>
              <a:rPr lang="de-AT" sz="1001"/>
              <a:t> </a:t>
            </a:r>
            <a:endParaRPr lang="de-AT" sz="1401"/>
          </a:p>
          <a:p>
            <a:r>
              <a:rPr lang="de-AT" sz="1001"/>
              <a:t>Stand: Juli 25; Änderungen möglich!</a:t>
            </a:r>
          </a:p>
        </p:txBody>
      </p:sp>
      <p:graphicFrame>
        <p:nvGraphicFramePr>
          <p:cNvPr id="7" name="Tabelle 6">
            <a:extLst>
              <a:ext uri="{FF2B5EF4-FFF2-40B4-BE49-F238E27FC236}">
                <a16:creationId xmlns:a16="http://schemas.microsoft.com/office/drawing/2014/main" id="{06E0E539-EC87-3AB7-D6C8-F66001BA9761}"/>
              </a:ext>
            </a:extLst>
          </p:cNvPr>
          <p:cNvGraphicFramePr>
            <a:graphicFrameLocks noGrp="1"/>
          </p:cNvGraphicFramePr>
          <p:nvPr>
            <p:extLst>
              <p:ext uri="{D42A27DB-BD31-4B8C-83A1-F6EECF244321}">
                <p14:modId xmlns:p14="http://schemas.microsoft.com/office/powerpoint/2010/main" val="4185899979"/>
              </p:ext>
            </p:extLst>
          </p:nvPr>
        </p:nvGraphicFramePr>
        <p:xfrm>
          <a:off x="1028702" y="888803"/>
          <a:ext cx="9625682" cy="5358352"/>
        </p:xfrm>
        <a:graphic>
          <a:graphicData uri="http://schemas.openxmlformats.org/drawingml/2006/table">
            <a:tbl>
              <a:tblPr firstRow="1" bandRow="1">
                <a:tableStyleId>{5C22544A-7EE6-4342-B048-85BDC9FD1C3A}</a:tableStyleId>
              </a:tblPr>
              <a:tblGrid>
                <a:gridCol w="734898">
                  <a:extLst>
                    <a:ext uri="{9D8B030D-6E8A-4147-A177-3AD203B41FA5}">
                      <a16:colId xmlns:a16="http://schemas.microsoft.com/office/drawing/2014/main" val="1881067194"/>
                    </a:ext>
                  </a:extLst>
                </a:gridCol>
                <a:gridCol w="1006476">
                  <a:extLst>
                    <a:ext uri="{9D8B030D-6E8A-4147-A177-3AD203B41FA5}">
                      <a16:colId xmlns:a16="http://schemas.microsoft.com/office/drawing/2014/main" val="2180781126"/>
                    </a:ext>
                  </a:extLst>
                </a:gridCol>
                <a:gridCol w="870686">
                  <a:extLst>
                    <a:ext uri="{9D8B030D-6E8A-4147-A177-3AD203B41FA5}">
                      <a16:colId xmlns:a16="http://schemas.microsoft.com/office/drawing/2014/main" val="549690297"/>
                    </a:ext>
                  </a:extLst>
                </a:gridCol>
                <a:gridCol w="870686">
                  <a:extLst>
                    <a:ext uri="{9D8B030D-6E8A-4147-A177-3AD203B41FA5}">
                      <a16:colId xmlns:a16="http://schemas.microsoft.com/office/drawing/2014/main" val="4279545051"/>
                    </a:ext>
                  </a:extLst>
                </a:gridCol>
                <a:gridCol w="870686">
                  <a:extLst>
                    <a:ext uri="{9D8B030D-6E8A-4147-A177-3AD203B41FA5}">
                      <a16:colId xmlns:a16="http://schemas.microsoft.com/office/drawing/2014/main" val="3564759644"/>
                    </a:ext>
                  </a:extLst>
                </a:gridCol>
                <a:gridCol w="870686">
                  <a:extLst>
                    <a:ext uri="{9D8B030D-6E8A-4147-A177-3AD203B41FA5}">
                      <a16:colId xmlns:a16="http://schemas.microsoft.com/office/drawing/2014/main" val="3008301281"/>
                    </a:ext>
                  </a:extLst>
                </a:gridCol>
                <a:gridCol w="870686">
                  <a:extLst>
                    <a:ext uri="{9D8B030D-6E8A-4147-A177-3AD203B41FA5}">
                      <a16:colId xmlns:a16="http://schemas.microsoft.com/office/drawing/2014/main" val="2977809300"/>
                    </a:ext>
                  </a:extLst>
                </a:gridCol>
                <a:gridCol w="870686">
                  <a:extLst>
                    <a:ext uri="{9D8B030D-6E8A-4147-A177-3AD203B41FA5}">
                      <a16:colId xmlns:a16="http://schemas.microsoft.com/office/drawing/2014/main" val="3809127345"/>
                    </a:ext>
                  </a:extLst>
                </a:gridCol>
                <a:gridCol w="870686">
                  <a:extLst>
                    <a:ext uri="{9D8B030D-6E8A-4147-A177-3AD203B41FA5}">
                      <a16:colId xmlns:a16="http://schemas.microsoft.com/office/drawing/2014/main" val="229691509"/>
                    </a:ext>
                  </a:extLst>
                </a:gridCol>
                <a:gridCol w="870686">
                  <a:extLst>
                    <a:ext uri="{9D8B030D-6E8A-4147-A177-3AD203B41FA5}">
                      <a16:colId xmlns:a16="http://schemas.microsoft.com/office/drawing/2014/main" val="3126542974"/>
                    </a:ext>
                  </a:extLst>
                </a:gridCol>
                <a:gridCol w="918820">
                  <a:extLst>
                    <a:ext uri="{9D8B030D-6E8A-4147-A177-3AD203B41FA5}">
                      <a16:colId xmlns:a16="http://schemas.microsoft.com/office/drawing/2014/main" val="3040917077"/>
                    </a:ext>
                  </a:extLst>
                </a:gridCol>
              </a:tblGrid>
              <a:tr h="371118">
                <a:tc>
                  <a:txBody>
                    <a:bodyPr/>
                    <a:lstStyle/>
                    <a:p>
                      <a:r>
                        <a:rPr lang="de-AT" sz="1400" b="0"/>
                        <a:t>Sem</a:t>
                      </a:r>
                    </a:p>
                  </a:txBody>
                  <a:tcPr marT="45721" marB="45721"/>
                </a:tc>
                <a:tc>
                  <a:txBody>
                    <a:bodyPr/>
                    <a:lstStyle/>
                    <a:p>
                      <a:r>
                        <a:rPr lang="de-AT" sz="1400" b="0"/>
                        <a:t>Okt</a:t>
                      </a:r>
                    </a:p>
                  </a:txBody>
                  <a:tcPr marT="45721" marB="45721"/>
                </a:tc>
                <a:tc>
                  <a:txBody>
                    <a:bodyPr/>
                    <a:lstStyle/>
                    <a:p>
                      <a:r>
                        <a:rPr lang="de-AT" sz="1400" b="0"/>
                        <a:t>Nov</a:t>
                      </a:r>
                    </a:p>
                  </a:txBody>
                  <a:tcPr marT="45721" marB="45721">
                    <a:lnB w="12700" cap="flat" cmpd="sng" algn="ctr">
                      <a:solidFill>
                        <a:schemeClr val="tx1"/>
                      </a:solidFill>
                      <a:prstDash val="solid"/>
                      <a:round/>
                      <a:headEnd type="none" w="med" len="med"/>
                      <a:tailEnd type="none" w="med" len="med"/>
                    </a:lnB>
                  </a:tcPr>
                </a:tc>
                <a:tc>
                  <a:txBody>
                    <a:bodyPr/>
                    <a:lstStyle/>
                    <a:p>
                      <a:r>
                        <a:rPr lang="de-AT" sz="1400" b="0"/>
                        <a:t>Dez</a:t>
                      </a:r>
                    </a:p>
                  </a:txBody>
                  <a:tcPr marT="45721" marB="45721"/>
                </a:tc>
                <a:tc>
                  <a:txBody>
                    <a:bodyPr/>
                    <a:lstStyle/>
                    <a:p>
                      <a:r>
                        <a:rPr lang="de-AT" sz="1400" b="0" err="1"/>
                        <a:t>Jän</a:t>
                      </a:r>
                      <a:endParaRPr lang="de-AT" sz="1400" b="0"/>
                    </a:p>
                  </a:txBody>
                  <a:tcPr marT="45721" marB="45721">
                    <a:lnR w="12700" cap="flat" cmpd="sng" algn="ctr">
                      <a:noFill/>
                      <a:prstDash val="solid"/>
                      <a:round/>
                      <a:headEnd type="none" w="med" len="med"/>
                      <a:tailEnd type="none" w="med" len="med"/>
                    </a:lnR>
                  </a:tcPr>
                </a:tc>
                <a:tc>
                  <a:txBody>
                    <a:bodyPr/>
                    <a:lstStyle/>
                    <a:p>
                      <a:r>
                        <a:rPr lang="de-AT" sz="1400" b="0"/>
                        <a:t>Feb</a:t>
                      </a:r>
                    </a:p>
                  </a:txBody>
                  <a:tcPr marT="45721" marB="4572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de-AT" sz="1400" b="0"/>
                        <a:t>März</a:t>
                      </a:r>
                    </a:p>
                  </a:txBody>
                  <a:tcPr marT="45721" marB="45721">
                    <a:lnL w="12700" cap="flat" cmpd="sng" algn="ctr">
                      <a:solidFill>
                        <a:schemeClr val="tx1"/>
                      </a:solidFill>
                      <a:prstDash val="solid"/>
                      <a:round/>
                      <a:headEnd type="none" w="med" len="med"/>
                      <a:tailEnd type="none" w="med" len="med"/>
                    </a:lnL>
                  </a:tcPr>
                </a:tc>
                <a:tc>
                  <a:txBody>
                    <a:bodyPr/>
                    <a:lstStyle/>
                    <a:p>
                      <a:r>
                        <a:rPr lang="de-AT" sz="1400" b="0"/>
                        <a:t>Apr</a:t>
                      </a:r>
                    </a:p>
                  </a:txBody>
                  <a:tcPr marT="45721" marB="45721"/>
                </a:tc>
                <a:tc>
                  <a:txBody>
                    <a:bodyPr/>
                    <a:lstStyle/>
                    <a:p>
                      <a:r>
                        <a:rPr lang="de-AT" sz="1400" b="0"/>
                        <a:t>Mai</a:t>
                      </a:r>
                    </a:p>
                  </a:txBody>
                  <a:tcPr marT="45721" marB="45721"/>
                </a:tc>
                <a:tc>
                  <a:txBody>
                    <a:bodyPr/>
                    <a:lstStyle/>
                    <a:p>
                      <a:r>
                        <a:rPr lang="de-AT" sz="1400" b="0"/>
                        <a:t>Juni</a:t>
                      </a:r>
                    </a:p>
                  </a:txBody>
                  <a:tcPr marT="45721" marB="45721">
                    <a:lnR w="12700" cap="flat" cmpd="sng" algn="ctr">
                      <a:solidFill>
                        <a:schemeClr val="tx1"/>
                      </a:solidFill>
                      <a:prstDash val="solid"/>
                      <a:round/>
                      <a:headEnd type="none" w="med" len="med"/>
                      <a:tailEnd type="none" w="med" len="med"/>
                    </a:lnR>
                  </a:tcPr>
                </a:tc>
                <a:tc>
                  <a:txBody>
                    <a:bodyPr/>
                    <a:lstStyle/>
                    <a:p>
                      <a:r>
                        <a:rPr lang="de-AT" sz="1400" b="0" err="1"/>
                        <a:t>CurrVers</a:t>
                      </a:r>
                      <a:endParaRPr lang="de-AT" sz="1400" b="0"/>
                    </a:p>
                  </a:txBody>
                  <a:tcPr marT="45721" marB="45721">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84115363"/>
                  </a:ext>
                </a:extLst>
              </a:tr>
              <a:tr h="1039708">
                <a:tc>
                  <a:txBody>
                    <a:bodyPr/>
                    <a:lstStyle/>
                    <a:p>
                      <a:r>
                        <a:rPr lang="de-AT" sz="1400"/>
                        <a:t>1</a:t>
                      </a:r>
                    </a:p>
                  </a:txBody>
                  <a:tcPr marT="45721" marB="45721"/>
                </a:tc>
                <a:tc>
                  <a:txBody>
                    <a:bodyPr/>
                    <a:lstStyle/>
                    <a:p>
                      <a:endParaRPr lang="de-AT" sz="1100"/>
                    </a:p>
                  </a:txBody>
                  <a:tcPr marT="45721" marB="45721">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900" b="1" dirty="0">
                          <a:effectLst/>
                          <a:latin typeface="Calibri" panose="020F0502020204030204" pitchFamily="34" charset="0"/>
                          <a:ea typeface="Calibri" panose="020F0502020204030204" pitchFamily="34" charset="0"/>
                          <a:cs typeface="Arial" panose="020B0604020202020204" pitchFamily="34" charset="0"/>
                        </a:rPr>
                        <a:t>PB1:15EIPP</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1100" dirty="0">
                          <a:effectLst/>
                        </a:rPr>
                        <a:t>1 Woche gegen Ende Nov</a:t>
                      </a:r>
                    </a:p>
                  </a:txBody>
                  <a:tcPr marT="45721" marB="4572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AT" sz="1100"/>
                    </a:p>
                  </a:txBody>
                  <a:tcPr marT="45721" marB="45721">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900" b="1">
                          <a:solidFill>
                            <a:schemeClr val="bg1">
                              <a:lumMod val="50000"/>
                            </a:schemeClr>
                          </a:solidFill>
                          <a:effectLst/>
                          <a:latin typeface="Calibri" panose="020F0502020204030204" pitchFamily="34" charset="0"/>
                          <a:ea typeface="Calibri" panose="020F0502020204030204" pitchFamily="34" charset="0"/>
                          <a:cs typeface="Arial" panose="020B0604020202020204" pitchFamily="34" charset="0"/>
                        </a:rPr>
                        <a:t>PB1:15EPST</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1100">
                          <a:solidFill>
                            <a:schemeClr val="bg1">
                              <a:lumMod val="50000"/>
                            </a:schemeClr>
                          </a:solidFill>
                          <a:effectLst/>
                        </a:rPr>
                        <a:t>„EX</a:t>
                      </a:r>
                      <a:r>
                        <a:rPr lang="de-AT" sz="1100" baseline="30000">
                          <a:solidFill>
                            <a:schemeClr val="bg1">
                              <a:lumMod val="50000"/>
                            </a:schemeClr>
                          </a:solidFill>
                          <a:effectLst/>
                        </a:rPr>
                        <a:t>1</a:t>
                      </a:r>
                      <a:r>
                        <a:rPr lang="de-AT" sz="1100">
                          <a:solidFill>
                            <a:schemeClr val="bg1">
                              <a:lumMod val="50000"/>
                            </a:schemeClr>
                          </a:solidFill>
                          <a:effectLst/>
                        </a:rPr>
                        <a:t>-Woche“ </a:t>
                      </a:r>
                      <a:br>
                        <a:rPr lang="de-AT" sz="1100">
                          <a:solidFill>
                            <a:schemeClr val="bg1">
                              <a:lumMod val="50000"/>
                            </a:schemeClr>
                          </a:solidFill>
                          <a:effectLst/>
                        </a:rPr>
                      </a:br>
                      <a:r>
                        <a:rPr lang="de-AT" sz="1100">
                          <a:solidFill>
                            <a:schemeClr val="bg1">
                              <a:lumMod val="50000"/>
                            </a:schemeClr>
                          </a:solidFill>
                          <a:effectLst/>
                        </a:rPr>
                        <a:t>EX 1 Tag gegen Mitte Jänner</a:t>
                      </a:r>
                    </a:p>
                  </a:txBody>
                  <a:tcPr marT="45721" marB="45721" anchor="b">
                    <a:lnR w="12700" cap="flat" cmpd="sng" algn="ctr">
                      <a:solidFill>
                        <a:schemeClr val="tx1"/>
                      </a:solidFill>
                      <a:prstDash val="solid"/>
                      <a:round/>
                      <a:headEnd type="none" w="med" len="med"/>
                      <a:tailEnd type="none" w="med" len="med"/>
                    </a:lnR>
                  </a:tcPr>
                </a:tc>
                <a:tc>
                  <a:txBody>
                    <a:bodyPr/>
                    <a:lstStyle/>
                    <a:p>
                      <a:endParaRPr lang="de-AT" sz="1100"/>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de-AT" sz="1100"/>
                    </a:p>
                  </a:txBody>
                  <a:tcPr marT="45721" marB="45721">
                    <a:lnL w="12700" cap="flat" cmpd="sng" algn="ctr">
                      <a:solidFill>
                        <a:schemeClr val="tx1"/>
                      </a:solidFill>
                      <a:prstDash val="solid"/>
                      <a:round/>
                      <a:headEnd type="none" w="med" len="med"/>
                      <a:tailEnd type="none" w="med" len="med"/>
                    </a:lnL>
                  </a:tcPr>
                </a:tc>
                <a:tc>
                  <a:txBody>
                    <a:bodyPr/>
                    <a:lstStyle/>
                    <a:p>
                      <a:endParaRPr lang="de-AT" sz="1100"/>
                    </a:p>
                  </a:txBody>
                  <a:tcPr marT="45721" marB="45721"/>
                </a:tc>
                <a:tc>
                  <a:txBody>
                    <a:bodyPr/>
                    <a:lstStyle/>
                    <a:p>
                      <a:endParaRPr lang="de-AT" sz="1100"/>
                    </a:p>
                  </a:txBody>
                  <a:tcPr marT="45721" marB="45721">
                    <a:lnB w="12700" cap="flat" cmpd="sng" algn="ctr">
                      <a:solidFill>
                        <a:schemeClr val="tx1"/>
                      </a:solidFill>
                      <a:prstDash val="solid"/>
                      <a:round/>
                      <a:headEnd type="none" w="med" len="med"/>
                      <a:tailEnd type="none" w="med" len="med"/>
                    </a:lnB>
                  </a:tcPr>
                </a:tc>
                <a:tc>
                  <a:txBody>
                    <a:bodyPr/>
                    <a:lstStyle/>
                    <a:p>
                      <a:endParaRPr lang="de-AT" sz="1100"/>
                    </a:p>
                  </a:txBody>
                  <a:tcPr marT="45721" marB="45721">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ase">
                        <a:lnSpc>
                          <a:spcPct val="107000"/>
                        </a:lnSpc>
                        <a:spcAft>
                          <a:spcPts val="800"/>
                        </a:spcAft>
                        <a:buNone/>
                      </a:pPr>
                      <a:r>
                        <a:rPr lang="de-AT" sz="900">
                          <a:effectLst/>
                        </a:rPr>
                        <a:t> Vers 25</a:t>
                      </a:r>
                    </a:p>
                    <a:p>
                      <a:pPr algn="ctr" fontAlgn="base">
                        <a:lnSpc>
                          <a:spcPct val="107000"/>
                        </a:lnSpc>
                        <a:spcAft>
                          <a:spcPts val="800"/>
                        </a:spcAft>
                        <a:buNone/>
                      </a:pPr>
                      <a:r>
                        <a:rPr lang="de-AT" sz="900">
                          <a:effectLst/>
                        </a:rPr>
                        <a:t>BEREITS NEU seit WiSe 24_25</a:t>
                      </a:r>
                      <a:endParaRPr lang="de-AT" sz="900">
                        <a:effectLst/>
                        <a:latin typeface="Calibri" panose="020F0502020204030204" pitchFamily="34" charset="0"/>
                        <a:ea typeface="Calibri" panose="020F0502020204030204" pitchFamily="34" charset="0"/>
                        <a:cs typeface="Arial" panose="020B0604020202020204" pitchFamily="34" charset="0"/>
                      </a:endParaRPr>
                    </a:p>
                  </a:txBody>
                  <a:tcPr marL="8204" marR="8204" marT="8204" marB="8204"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25390742"/>
                  </a:ext>
                </a:extLst>
              </a:tr>
              <a:tr h="626574">
                <a:tc>
                  <a:txBody>
                    <a:bodyPr/>
                    <a:lstStyle/>
                    <a:p>
                      <a:r>
                        <a:rPr lang="de-AT" sz="1400"/>
                        <a:t>2</a:t>
                      </a:r>
                    </a:p>
                  </a:txBody>
                  <a:tcPr marT="45721" marB="45721"/>
                </a:tc>
                <a:tc>
                  <a:txBody>
                    <a:bodyPr/>
                    <a:lstStyle/>
                    <a:p>
                      <a:endParaRPr lang="de-AT" sz="1100"/>
                    </a:p>
                  </a:txBody>
                  <a:tcPr marT="45721" marB="45721"/>
                </a:tc>
                <a:tc>
                  <a:txBody>
                    <a:bodyPr/>
                    <a:lstStyle/>
                    <a:p>
                      <a:endParaRPr lang="de-AT" sz="1100"/>
                    </a:p>
                  </a:txBody>
                  <a:tcPr marT="45721" marB="4572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AT" sz="1100"/>
                    </a:p>
                  </a:txBody>
                  <a:tcPr marT="45721" marB="45721">
                    <a:lnB w="12700" cap="flat" cmpd="sng" algn="ctr">
                      <a:solidFill>
                        <a:schemeClr val="tx1"/>
                      </a:solidFill>
                      <a:prstDash val="solid"/>
                      <a:round/>
                      <a:headEnd type="none" w="med" len="med"/>
                      <a:tailEnd type="none" w="med" len="med"/>
                    </a:lnB>
                  </a:tcPr>
                </a:tc>
                <a:tc>
                  <a:txBody>
                    <a:bodyPr/>
                    <a:lstStyle/>
                    <a:p>
                      <a:endParaRPr lang="de-AT" sz="1100"/>
                    </a:p>
                  </a:txBody>
                  <a:tcPr marT="45721" marB="45721">
                    <a:lnR w="12700" cap="flat" cmpd="sng" algn="ctr">
                      <a:solidFill>
                        <a:schemeClr val="tx1"/>
                      </a:solidFill>
                      <a:prstDash val="solid"/>
                      <a:round/>
                      <a:headEnd type="none" w="med" len="med"/>
                      <a:tailEnd type="none" w="med" len="med"/>
                    </a:lnR>
                  </a:tcPr>
                </a:tc>
                <a:tc>
                  <a:txBody>
                    <a:bodyPr/>
                    <a:lstStyle/>
                    <a:p>
                      <a:endParaRPr lang="de-AT" sz="1100"/>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de-AT" sz="1100"/>
                    </a:p>
                  </a:txBody>
                  <a:tcPr marT="45721" marB="45721">
                    <a:lnL w="12700" cap="flat" cmpd="sng" algn="ctr">
                      <a:solidFill>
                        <a:schemeClr val="tx1"/>
                      </a:solidFill>
                      <a:prstDash val="solid"/>
                      <a:round/>
                      <a:headEnd type="none" w="med" len="med"/>
                      <a:tailEnd type="none" w="med" len="med"/>
                    </a:lnL>
                  </a:tcPr>
                </a:tc>
                <a:tc>
                  <a:txBody>
                    <a:bodyPr/>
                    <a:lstStyle/>
                    <a:p>
                      <a:endParaRPr lang="de-AT" sz="1100"/>
                    </a:p>
                  </a:txBody>
                  <a:tcPr marT="45721" marB="45721">
                    <a:lnR w="12700" cap="flat" cmpd="sng" algn="ctr">
                      <a:solidFill>
                        <a:schemeClr val="tx1"/>
                      </a:solidFill>
                      <a:prstDash val="solid"/>
                      <a:round/>
                      <a:headEnd type="none" w="med" len="med"/>
                      <a:tailEnd type="none" w="med" len="med"/>
                    </a:lnR>
                  </a:tcPr>
                </a:tc>
                <a:tc gridSpan="2">
                  <a:txBody>
                    <a:bodyPr/>
                    <a:lstStyle/>
                    <a:p>
                      <a:pPr algn="ctr" fontAlgn="base">
                        <a:lnSpc>
                          <a:spcPct val="107000"/>
                        </a:lnSpc>
                        <a:spcAft>
                          <a:spcPts val="800"/>
                        </a:spcAft>
                        <a:buNone/>
                      </a:pPr>
                      <a:r>
                        <a:rPr lang="de-AT" sz="900" b="0" i="1" dirty="0"/>
                        <a:t>LV PB2:16UPL1 </a:t>
                      </a:r>
                      <a:br>
                        <a:rPr lang="de-AT" sz="900" b="0" i="1" dirty="0"/>
                      </a:br>
                      <a:r>
                        <a:rPr lang="de-AT" sz="1100" b="0" i="0" dirty="0"/>
                        <a:t>TGP</a:t>
                      </a:r>
                      <a:r>
                        <a:rPr lang="de-AT" sz="1200" b="0" baseline="30000" dirty="0">
                          <a:effectLst/>
                        </a:rPr>
                        <a:t>2</a:t>
                      </a:r>
                      <a:r>
                        <a:rPr lang="de-AT" sz="1200" b="0" i="0" dirty="0"/>
                        <a:t> </a:t>
                      </a:r>
                      <a:r>
                        <a:rPr lang="de-AT" sz="1100" b="0" dirty="0">
                          <a:effectLst/>
                        </a:rPr>
                        <a:t>Praxistag </a:t>
                      </a:r>
                      <a:r>
                        <a:rPr lang="de-AT" sz="1100" b="1" dirty="0">
                          <a:effectLst/>
                        </a:rPr>
                        <a:t>Dienstag</a:t>
                      </a:r>
                      <a:br>
                        <a:rPr lang="de-AT" sz="1100" b="0" dirty="0">
                          <a:effectLst/>
                        </a:rPr>
                      </a:br>
                      <a:r>
                        <a:rPr lang="de-AT" sz="1100" b="0" dirty="0">
                          <a:effectLst/>
                        </a:rPr>
                        <a:t>1x wöchentlich – 7x</a:t>
                      </a:r>
                      <a:endParaRPr lang="de-AT" sz="1100" b="0" dirty="0">
                        <a:effectLst/>
                        <a:latin typeface="Calibri" panose="020F0502020204030204" pitchFamily="34" charset="0"/>
                        <a:ea typeface="Calibri" panose="020F0502020204030204" pitchFamily="34" charset="0"/>
                        <a:cs typeface="Arial" panose="020B0604020202020204"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de-AT"/>
                    </a:p>
                  </a:txBody>
                  <a:tcPr/>
                </a:tc>
                <a:tc>
                  <a:txBody>
                    <a:bodyPr/>
                    <a:lstStyle/>
                    <a:p>
                      <a:pPr algn="ctr" fontAlgn="base">
                        <a:lnSpc>
                          <a:spcPct val="107000"/>
                        </a:lnSpc>
                        <a:spcAft>
                          <a:spcPts val="800"/>
                        </a:spcAft>
                        <a:buNone/>
                      </a:pPr>
                      <a:r>
                        <a:rPr lang="de-AT" sz="900">
                          <a:effectLst/>
                        </a:rPr>
                        <a:t> Vers 25</a:t>
                      </a:r>
                    </a:p>
                    <a:p>
                      <a:pPr algn="ctr" fontAlgn="base">
                        <a:lnSpc>
                          <a:spcPct val="107000"/>
                        </a:lnSpc>
                        <a:spcAft>
                          <a:spcPts val="800"/>
                        </a:spcAft>
                        <a:buNone/>
                      </a:pPr>
                      <a:r>
                        <a:rPr lang="de-AT" sz="900">
                          <a:effectLst/>
                        </a:rPr>
                        <a:t>BEREITS NEU seit SoSe 25</a:t>
                      </a:r>
                      <a:endParaRPr lang="de-AT" sz="900">
                        <a:effectLst/>
                        <a:latin typeface="Calibri" panose="020F0502020204030204" pitchFamily="34" charset="0"/>
                        <a:ea typeface="Calibri" panose="020F0502020204030204" pitchFamily="34" charset="0"/>
                        <a:cs typeface="Arial" panose="020B0604020202020204" pitchFamily="34" charset="0"/>
                      </a:endParaRPr>
                    </a:p>
                  </a:txBody>
                  <a:tcPr marL="8204" marR="8204" marT="8204" marB="8204"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98622485"/>
                  </a:ext>
                </a:extLst>
              </a:tr>
              <a:tr h="824972">
                <a:tc>
                  <a:txBody>
                    <a:bodyPr/>
                    <a:lstStyle/>
                    <a:p>
                      <a:r>
                        <a:rPr lang="de-AT" sz="1400"/>
                        <a:t>3</a:t>
                      </a:r>
                    </a:p>
                  </a:txBody>
                  <a:tcPr marT="45721" marB="45721"/>
                </a:tc>
                <a:tc>
                  <a:txBody>
                    <a:bodyPr/>
                    <a:lstStyle/>
                    <a:p>
                      <a:pPr algn="ctr"/>
                      <a:r>
                        <a:rPr lang="de-AT" sz="1100"/>
                        <a:t>2 VN</a:t>
                      </a:r>
                      <a:r>
                        <a:rPr lang="de-AT" sz="1100" baseline="30000">
                          <a:effectLst/>
                        </a:rPr>
                        <a:t>3</a:t>
                      </a:r>
                      <a:r>
                        <a:rPr lang="de-AT" sz="1100"/>
                        <a:t>  SRL</a:t>
                      </a:r>
                      <a:r>
                        <a:rPr lang="de-AT" sz="1100" baseline="30000">
                          <a:effectLst/>
                        </a:rPr>
                        <a:t>4</a:t>
                      </a:r>
                      <a:r>
                        <a:rPr lang="de-AT" sz="1100"/>
                        <a:t> zur Vorbereitung</a:t>
                      </a:r>
                    </a:p>
                  </a:txBody>
                  <a:tcPr marT="45721" marB="45721" anchor="b">
                    <a:lnR w="12700" cap="flat" cmpd="sng" algn="ctr">
                      <a:solidFill>
                        <a:schemeClr val="tx1"/>
                      </a:solidFill>
                      <a:prstDash val="solid"/>
                      <a:round/>
                      <a:headEnd type="none" w="med" len="med"/>
                      <a:tailEnd type="none" w="med" len="med"/>
                    </a:ln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900" b="1" dirty="0"/>
                        <a:t>LV PB3:15 UPL </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1100" dirty="0">
                          <a:effectLst/>
                          <a:latin typeface="Calibri" panose="020F0502020204030204" pitchFamily="34" charset="0"/>
                          <a:ea typeface="Calibri" panose="020F0502020204030204" pitchFamily="34" charset="0"/>
                          <a:cs typeface="Arial" panose="020B0604020202020204" pitchFamily="34" charset="0"/>
                        </a:rPr>
                        <a:t>2 Wochen </a:t>
                      </a:r>
                      <a:br>
                        <a:rPr lang="de-AT" sz="1100" dirty="0">
                          <a:effectLst/>
                          <a:latin typeface="Calibri" panose="020F0502020204030204" pitchFamily="34" charset="0"/>
                          <a:ea typeface="Calibri" panose="020F0502020204030204" pitchFamily="34" charset="0"/>
                          <a:cs typeface="Arial" panose="020B0604020202020204" pitchFamily="34" charset="0"/>
                        </a:rPr>
                      </a:br>
                      <a:r>
                        <a:rPr lang="de-AT" sz="1100" dirty="0">
                          <a:effectLst/>
                          <a:latin typeface="Calibri" panose="020F0502020204030204" pitchFamily="34" charset="0"/>
                          <a:ea typeface="Calibri" panose="020F0502020204030204" pitchFamily="34" charset="0"/>
                          <a:cs typeface="Arial" panose="020B0604020202020204" pitchFamily="34" charset="0"/>
                        </a:rPr>
                        <a:t>Ende Nov-Anfang </a:t>
                      </a:r>
                      <a:r>
                        <a:rPr lang="de-AT" sz="1100" b="1" dirty="0">
                          <a:effectLst/>
                          <a:latin typeface="Calibri" panose="020F0502020204030204" pitchFamily="34" charset="0"/>
                          <a:ea typeface="Calibri" panose="020F0502020204030204" pitchFamily="34" charset="0"/>
                          <a:cs typeface="Arial" panose="020B0604020202020204" pitchFamily="34" charset="0"/>
                        </a:rPr>
                        <a:t>Dez-Fokus</a:t>
                      </a:r>
                      <a:r>
                        <a:rPr lang="de-AT" sz="1100" dirty="0">
                          <a:effectLst/>
                          <a:latin typeface="Calibri" panose="020F0502020204030204" pitchFamily="34" charset="0"/>
                          <a:ea typeface="Calibri" panose="020F0502020204030204" pitchFamily="34" charset="0"/>
                          <a:cs typeface="Arial" panose="020B0604020202020204" pitchFamily="34" charset="0"/>
                        </a:rPr>
                        <a:t> </a:t>
                      </a:r>
                      <a:r>
                        <a:rPr lang="de-AT" sz="1100" b="1" dirty="0">
                          <a:effectLst/>
                          <a:latin typeface="Calibri" panose="020F0502020204030204" pitchFamily="34" charset="0"/>
                          <a:ea typeface="Calibri" panose="020F0502020204030204" pitchFamily="34" charset="0"/>
                          <a:cs typeface="Arial" panose="020B0604020202020204" pitchFamily="34" charset="0"/>
                        </a:rPr>
                        <a:t>SINN-Fächer</a:t>
                      </a:r>
                    </a:p>
                  </a:txBody>
                  <a:tcPr marT="45721" marB="4572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de-AT"/>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de-AT" sz="1100"/>
                        <a:t>3UE</a:t>
                      </a:r>
                      <a:r>
                        <a:rPr lang="de-AT" sz="1100" baseline="30000">
                          <a:effectLst/>
                        </a:rPr>
                        <a:t>5</a:t>
                      </a:r>
                      <a:r>
                        <a:rPr lang="de-AT" sz="1100"/>
                        <a:t> und 2NB</a:t>
                      </a:r>
                      <a:r>
                        <a:rPr lang="de-AT" sz="1100" baseline="30000">
                          <a:effectLst/>
                        </a:rPr>
                        <a:t>6</a:t>
                      </a:r>
                      <a:r>
                        <a:rPr lang="de-AT" sz="1100"/>
                        <a:t> SRL</a:t>
                      </a:r>
                    </a:p>
                  </a:txBody>
                  <a:tcPr marT="45721" marB="45721"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de-AT" sz="1100"/>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de-AT" sz="1100"/>
                    </a:p>
                  </a:txBody>
                  <a:tcPr marT="45721" marB="45721">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de-AT" sz="1100"/>
                    </a:p>
                  </a:txBody>
                  <a:tcPr marT="45721" marB="45721">
                    <a:lnB w="12700" cap="flat" cmpd="sng" algn="ctr">
                      <a:solidFill>
                        <a:schemeClr val="tx1"/>
                      </a:solidFill>
                      <a:prstDash val="solid"/>
                      <a:round/>
                      <a:headEnd type="none" w="med" len="med"/>
                      <a:tailEnd type="none" w="med" len="med"/>
                    </a:lnB>
                  </a:tcPr>
                </a:tc>
                <a:tc>
                  <a:txBody>
                    <a:bodyPr/>
                    <a:lstStyle/>
                    <a:p>
                      <a:endParaRPr lang="de-AT" sz="1100"/>
                    </a:p>
                  </a:txBody>
                  <a:tcPr marT="45721" marB="4572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AT" sz="1100" dirty="0"/>
                    </a:p>
                  </a:txBody>
                  <a:tcPr marT="45721" marB="4572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ase">
                        <a:lnSpc>
                          <a:spcPct val="107000"/>
                        </a:lnSpc>
                        <a:spcAft>
                          <a:spcPts val="800"/>
                        </a:spcAft>
                        <a:buNone/>
                      </a:pPr>
                      <a:r>
                        <a:rPr lang="de-AT" sz="900" dirty="0">
                          <a:effectLst/>
                        </a:rPr>
                        <a:t> Vers 25</a:t>
                      </a:r>
                    </a:p>
                    <a:p>
                      <a:pPr algn="ctr" fontAlgn="base">
                        <a:lnSpc>
                          <a:spcPct val="107000"/>
                        </a:lnSpc>
                        <a:spcAft>
                          <a:spcPts val="800"/>
                        </a:spcAft>
                        <a:buNone/>
                      </a:pPr>
                      <a:r>
                        <a:rPr lang="de-AT" sz="900" dirty="0">
                          <a:effectLst/>
                        </a:rPr>
                        <a:t> ab  </a:t>
                      </a:r>
                      <a:br>
                        <a:rPr lang="de-AT" sz="900" dirty="0">
                          <a:effectLst/>
                        </a:rPr>
                      </a:br>
                      <a:r>
                        <a:rPr lang="de-AT" sz="900" dirty="0" err="1">
                          <a:effectLst/>
                        </a:rPr>
                        <a:t>WiSe</a:t>
                      </a:r>
                      <a:r>
                        <a:rPr lang="de-AT" sz="900" dirty="0">
                          <a:effectLst/>
                        </a:rPr>
                        <a:t> 25-26</a:t>
                      </a:r>
                      <a:endParaRPr lang="de-AT" sz="900" dirty="0">
                        <a:effectLst/>
                        <a:latin typeface="Calibri" panose="020F0502020204030204" pitchFamily="34" charset="0"/>
                        <a:ea typeface="Calibri" panose="020F0502020204030204" pitchFamily="34" charset="0"/>
                        <a:cs typeface="Arial" panose="020B0604020202020204" pitchFamily="34" charset="0"/>
                      </a:endParaRPr>
                    </a:p>
                  </a:txBody>
                  <a:tcPr marL="8204" marR="8204" marT="8204" marB="8204"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73423463"/>
                  </a:ext>
                </a:extLst>
              </a:tr>
              <a:tr h="716283">
                <a:tc>
                  <a:txBody>
                    <a:bodyPr/>
                    <a:lstStyle/>
                    <a:p>
                      <a:r>
                        <a:rPr lang="de-AT" sz="1400"/>
                        <a:t>4</a:t>
                      </a:r>
                    </a:p>
                  </a:txBody>
                  <a:tcPr marT="45721" marB="45721"/>
                </a:tc>
                <a:tc>
                  <a:txBody>
                    <a:bodyPr/>
                    <a:lstStyle/>
                    <a:p>
                      <a:endParaRPr lang="de-AT" sz="1100"/>
                    </a:p>
                  </a:txBody>
                  <a:tcPr marT="45721" marB="45721">
                    <a:lnB w="12700" cap="flat" cmpd="sng" algn="ctr">
                      <a:solidFill>
                        <a:schemeClr val="tx1"/>
                      </a:solidFill>
                      <a:prstDash val="solid"/>
                      <a:round/>
                      <a:headEnd type="none" w="med" len="med"/>
                      <a:tailEnd type="none" w="med" len="med"/>
                    </a:lnB>
                  </a:tcPr>
                </a:tc>
                <a:tc>
                  <a:txBody>
                    <a:bodyPr/>
                    <a:lstStyle/>
                    <a:p>
                      <a:endParaRPr lang="de-AT" sz="1100"/>
                    </a:p>
                  </a:txBody>
                  <a:tcPr marT="45721" marB="4572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AT" sz="1100" dirty="0"/>
                    </a:p>
                  </a:txBody>
                  <a:tcPr marT="45721" marB="4572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AT" sz="1100"/>
                    </a:p>
                  </a:txBody>
                  <a:tcPr marT="45721" marB="45721">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endParaRPr lang="de-AT" sz="1100"/>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1100" b="0" dirty="0">
                          <a:effectLst/>
                        </a:rPr>
                        <a:t>TP </a:t>
                      </a:r>
                      <a:r>
                        <a:rPr lang="de-AT" sz="1100" b="0" baseline="30000" dirty="0">
                          <a:effectLst/>
                        </a:rPr>
                        <a:t>7:</a:t>
                      </a:r>
                      <a:r>
                        <a:rPr lang="de-AT" sz="1100" b="0" dirty="0">
                          <a:effectLst/>
                        </a:rPr>
                        <a:t> </a:t>
                      </a:r>
                      <a:r>
                        <a:rPr lang="de-AT" sz="900" b="0" i="1" dirty="0"/>
                        <a:t>LV PB4:16 ILEP Inklusive Lernwelten </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900" b="0" i="1" dirty="0">
                          <a:solidFill>
                            <a:schemeClr val="bg1">
                              <a:lumMod val="50000"/>
                            </a:schemeClr>
                          </a:solidFill>
                        </a:rPr>
                        <a:t>LV PB4:16 ILEU Inklusive Lernwelten Begleit-LV (NEU!)</a:t>
                      </a:r>
                      <a:endParaRPr lang="de-AT" sz="900" b="0" dirty="0">
                        <a:solidFill>
                          <a:schemeClr val="bg1">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AT" sz="1100" b="0" dirty="0">
                          <a:effectLst/>
                        </a:rPr>
                        <a:t>Praxistag </a:t>
                      </a:r>
                      <a:r>
                        <a:rPr lang="de-AT" sz="1100" b="1" dirty="0">
                          <a:effectLst/>
                        </a:rPr>
                        <a:t>Mittwoch</a:t>
                      </a:r>
                      <a:r>
                        <a:rPr lang="de-AT" sz="1100" b="0" dirty="0">
                          <a:effectLst/>
                        </a:rPr>
                        <a:t> mit Praxisberatung </a:t>
                      </a:r>
                      <a:br>
                        <a:rPr lang="de-AT" sz="1100" b="0" dirty="0">
                          <a:effectLst/>
                        </a:rPr>
                      </a:br>
                      <a:r>
                        <a:rPr lang="de-AT" sz="1100" b="0" dirty="0">
                          <a:effectLst/>
                        </a:rPr>
                        <a:t>1x wöchentlich – 12x  </a:t>
                      </a:r>
                      <a:r>
                        <a:rPr lang="de-AT" sz="1100" b="1" dirty="0">
                          <a:effectLst/>
                        </a:rPr>
                        <a:t>- Fokus D &amp; SU</a:t>
                      </a:r>
                      <a:endParaRPr lang="de-AT" sz="1100" b="1" dirty="0">
                        <a:effectLst/>
                        <a:latin typeface="Calibri" panose="020F0502020204030204" pitchFamily="34" charset="0"/>
                        <a:ea typeface="Calibri" panose="020F0502020204030204" pitchFamily="34" charset="0"/>
                        <a:cs typeface="Arial" panose="020B0604020202020204"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de-AT"/>
                    </a:p>
                  </a:txBody>
                  <a:tcPr/>
                </a:tc>
                <a:tc hMerge="1">
                  <a:txBody>
                    <a:bodyPr/>
                    <a:lstStyle/>
                    <a:p>
                      <a:endParaRPr lang="de-AT"/>
                    </a:p>
                  </a:txBody>
                  <a:tcPr/>
                </a:tc>
                <a:tc hMerge="1">
                  <a:txBody>
                    <a:bodyPr/>
                    <a:lstStyle/>
                    <a:p>
                      <a:endParaRPr lang="de-AT"/>
                    </a:p>
                  </a:txBody>
                  <a:tcPr/>
                </a:tc>
                <a:tc>
                  <a:txBody>
                    <a:bodyPr/>
                    <a:lstStyle/>
                    <a:p>
                      <a:pPr algn="ctr" fontAlgn="base">
                        <a:lnSpc>
                          <a:spcPct val="107000"/>
                        </a:lnSpc>
                        <a:spcAft>
                          <a:spcPts val="800"/>
                        </a:spcAft>
                        <a:buNone/>
                      </a:pPr>
                      <a:r>
                        <a:rPr lang="de-AT" sz="900" dirty="0">
                          <a:effectLst/>
                        </a:rPr>
                        <a:t> Vers 25 </a:t>
                      </a:r>
                    </a:p>
                    <a:p>
                      <a:pPr algn="ctr" fontAlgn="base">
                        <a:lnSpc>
                          <a:spcPct val="107000"/>
                        </a:lnSpc>
                        <a:spcAft>
                          <a:spcPts val="800"/>
                        </a:spcAft>
                        <a:buNone/>
                      </a:pPr>
                      <a:r>
                        <a:rPr lang="de-AT" sz="900" dirty="0">
                          <a:effectLst/>
                        </a:rPr>
                        <a:t> </a:t>
                      </a:r>
                      <a:br>
                        <a:rPr lang="de-AT" sz="900" dirty="0">
                          <a:effectLst/>
                        </a:rPr>
                      </a:br>
                      <a:r>
                        <a:rPr lang="de-AT" sz="900" dirty="0">
                          <a:effectLst/>
                        </a:rPr>
                        <a:t>ab </a:t>
                      </a:r>
                      <a:r>
                        <a:rPr lang="de-AT" sz="900" dirty="0" err="1">
                          <a:effectLst/>
                        </a:rPr>
                        <a:t>SoSe</a:t>
                      </a:r>
                      <a:r>
                        <a:rPr lang="de-AT" sz="900" dirty="0">
                          <a:effectLst/>
                        </a:rPr>
                        <a:t> 26</a:t>
                      </a:r>
                      <a:endParaRPr lang="de-AT" sz="900" dirty="0">
                        <a:effectLst/>
                        <a:latin typeface="Calibri" panose="020F0502020204030204" pitchFamily="34" charset="0"/>
                        <a:ea typeface="Calibri" panose="020F0502020204030204" pitchFamily="34" charset="0"/>
                        <a:cs typeface="Arial" panose="020B0604020202020204" pitchFamily="34" charset="0"/>
                      </a:endParaRPr>
                    </a:p>
                  </a:txBody>
                  <a:tcPr marL="8204" marR="8204" marT="8204" marB="8204"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01038636"/>
                  </a:ext>
                </a:extLst>
              </a:tr>
              <a:tr h="716283">
                <a:tc>
                  <a:txBody>
                    <a:bodyPr/>
                    <a:lstStyle/>
                    <a:p>
                      <a:r>
                        <a:rPr lang="de-AT" sz="1400"/>
                        <a:t>5</a:t>
                      </a:r>
                    </a:p>
                  </a:txBody>
                  <a:tcPr marT="45721" marB="45721">
                    <a:lnR w="12700" cap="flat" cmpd="sng" algn="ctr">
                      <a:solidFill>
                        <a:schemeClr val="tx1"/>
                      </a:solidFill>
                      <a:prstDash val="solid"/>
                      <a:round/>
                      <a:headEnd type="none" w="med" len="med"/>
                      <a:tailEnd type="none" w="med" len="med"/>
                    </a:lnR>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AT" sz="1100" b="0" dirty="0">
                          <a:effectLst/>
                          <a:latin typeface="Calibri" panose="020F0502020204030204" pitchFamily="34" charset="0"/>
                          <a:ea typeface="Calibri" panose="020F0502020204030204" pitchFamily="34" charset="0"/>
                          <a:cs typeface="Calibri" panose="020F0502020204030204" pitchFamily="34" charset="0"/>
                        </a:rPr>
                        <a:t>TP: </a:t>
                      </a:r>
                      <a:r>
                        <a:rPr lang="de-AT" sz="900" b="0" i="1" dirty="0">
                          <a:latin typeface="Calibri" panose="020F0502020204030204" pitchFamily="34" charset="0"/>
                          <a:ea typeface="Calibri" panose="020F0502020204030204" pitchFamily="34" charset="0"/>
                          <a:cs typeface="Calibri" panose="020F0502020204030204" pitchFamily="34" charset="0"/>
                        </a:rPr>
                        <a:t>PB5:16 PKKL Klassenführung </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900" b="0" i="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PB5:16 UEKL Klassenführung Begleit-LV (UE) (NEU!)</a:t>
                      </a:r>
                    </a:p>
                    <a:p>
                      <a:pPr marL="0" marR="0" lvl="0" indent="0" algn="ctr" defTabSz="914400" rtl="0" eaLnBrk="1" fontAlgn="auto" latinLnBrk="0" hangingPunct="1">
                        <a:lnSpc>
                          <a:spcPct val="100000"/>
                        </a:lnSpc>
                        <a:spcBef>
                          <a:spcPts val="0"/>
                        </a:spcBef>
                        <a:spcAft>
                          <a:spcPts val="0"/>
                        </a:spcAft>
                        <a:buClrTx/>
                        <a:buSzTx/>
                        <a:buFontTx/>
                        <a:buNone/>
                        <a:tabLst/>
                        <a:defRPr/>
                      </a:pPr>
                      <a:r>
                        <a:rPr lang="de-AT" sz="1100" b="0" dirty="0">
                          <a:effectLst/>
                          <a:latin typeface="Calibri" panose="020F0502020204030204" pitchFamily="34" charset="0"/>
                          <a:ea typeface="Calibri" panose="020F0502020204030204" pitchFamily="34" charset="0"/>
                          <a:cs typeface="Calibri" panose="020F0502020204030204" pitchFamily="34" charset="0"/>
                        </a:rPr>
                        <a:t>Praxistag </a:t>
                      </a:r>
                      <a:r>
                        <a:rPr lang="de-AT" sz="1100" b="1" dirty="0">
                          <a:effectLst/>
                          <a:latin typeface="Calibri" panose="020F0502020204030204" pitchFamily="34" charset="0"/>
                          <a:ea typeface="Calibri" panose="020F0502020204030204" pitchFamily="34" charset="0"/>
                          <a:cs typeface="Calibri" panose="020F0502020204030204" pitchFamily="34" charset="0"/>
                        </a:rPr>
                        <a:t>Mittwoch</a:t>
                      </a:r>
                      <a:r>
                        <a:rPr lang="de-AT" sz="1100" b="0" dirty="0">
                          <a:effectLst/>
                          <a:latin typeface="Calibri" panose="020F0502020204030204" pitchFamily="34" charset="0"/>
                          <a:ea typeface="Calibri" panose="020F0502020204030204" pitchFamily="34" charset="0"/>
                          <a:cs typeface="Calibri" panose="020F0502020204030204" pitchFamily="34" charset="0"/>
                        </a:rPr>
                        <a:t> mit Praxisberatung </a:t>
                      </a:r>
                      <a:br>
                        <a:rPr lang="de-AT" sz="1100" b="0" dirty="0">
                          <a:effectLst/>
                          <a:latin typeface="Calibri" panose="020F0502020204030204" pitchFamily="34" charset="0"/>
                          <a:ea typeface="Calibri" panose="020F0502020204030204" pitchFamily="34" charset="0"/>
                          <a:cs typeface="Calibri" panose="020F0502020204030204" pitchFamily="34" charset="0"/>
                        </a:rPr>
                      </a:br>
                      <a:r>
                        <a:rPr lang="de-AT" sz="1100" b="0" dirty="0">
                          <a:effectLst/>
                          <a:latin typeface="Calibri" panose="020F0502020204030204" pitchFamily="34" charset="0"/>
                          <a:ea typeface="Calibri" panose="020F0502020204030204" pitchFamily="34" charset="0"/>
                          <a:cs typeface="Calibri" panose="020F0502020204030204" pitchFamily="34" charset="0"/>
                        </a:rPr>
                        <a:t>1x wöchentlich – 12x  - </a:t>
                      </a:r>
                      <a:r>
                        <a:rPr lang="de-AT" sz="1100" b="1" dirty="0">
                          <a:effectLst/>
                          <a:latin typeface="Calibri" panose="020F0502020204030204" pitchFamily="34" charset="0"/>
                          <a:ea typeface="Calibri" panose="020F0502020204030204" pitchFamily="34" charset="0"/>
                          <a:cs typeface="Calibri" panose="020F0502020204030204" pitchFamily="34" charset="0"/>
                        </a:rPr>
                        <a:t>Fokus M &amp; SU</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de-AT"/>
                    </a:p>
                  </a:txBody>
                  <a:tcPr/>
                </a:tc>
                <a:tc hMerge="1">
                  <a:txBody>
                    <a:bodyPr/>
                    <a:lstStyle/>
                    <a:p>
                      <a:endParaRPr lang="de-AT"/>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de-AT"/>
                    </a:p>
                  </a:txBody>
                  <a:tcPr/>
                </a:tc>
                <a:tc>
                  <a:txBody>
                    <a:bodyPr/>
                    <a:lstStyle/>
                    <a:p>
                      <a:endParaRPr lang="de-AT" sz="1100"/>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de-AT" sz="1100"/>
                    </a:p>
                  </a:txBody>
                  <a:tcPr marT="45721" marB="45721">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de-AT" sz="1100"/>
                    </a:p>
                  </a:txBody>
                  <a:tcPr marT="45721" marB="45721">
                    <a:lnT w="12700" cap="flat" cmpd="sng" algn="ctr">
                      <a:solidFill>
                        <a:schemeClr val="tx1"/>
                      </a:solidFill>
                      <a:prstDash val="solid"/>
                      <a:round/>
                      <a:headEnd type="none" w="med" len="med"/>
                      <a:tailEnd type="none" w="med" len="med"/>
                    </a:lnT>
                  </a:tcPr>
                </a:tc>
                <a:tc>
                  <a:txBody>
                    <a:bodyPr/>
                    <a:lstStyle/>
                    <a:p>
                      <a:endParaRPr lang="de-AT" sz="1100" dirty="0"/>
                    </a:p>
                  </a:txBody>
                  <a:tcPr marT="45721" marB="45721">
                    <a:lnT w="12700" cap="flat" cmpd="sng" algn="ctr">
                      <a:solidFill>
                        <a:schemeClr val="tx1"/>
                      </a:solidFill>
                      <a:prstDash val="solid"/>
                      <a:round/>
                      <a:headEnd type="none" w="med" len="med"/>
                      <a:tailEnd type="none" w="med" len="med"/>
                    </a:lnT>
                  </a:tcPr>
                </a:tc>
                <a:tc>
                  <a:txBody>
                    <a:bodyPr/>
                    <a:lstStyle/>
                    <a:p>
                      <a:endParaRPr lang="de-AT" sz="1100"/>
                    </a:p>
                  </a:txBody>
                  <a:tcPr marT="45721" marB="4572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ase">
                        <a:lnSpc>
                          <a:spcPct val="107000"/>
                        </a:lnSpc>
                        <a:spcAft>
                          <a:spcPts val="800"/>
                        </a:spcAft>
                        <a:buNone/>
                      </a:pPr>
                      <a:r>
                        <a:rPr lang="de-AT" sz="900" dirty="0">
                          <a:effectLst/>
                        </a:rPr>
                        <a:t> Noch Vers 24</a:t>
                      </a:r>
                    </a:p>
                    <a:p>
                      <a:pPr algn="ctr" fontAlgn="base">
                        <a:lnSpc>
                          <a:spcPct val="107000"/>
                        </a:lnSpc>
                        <a:spcAft>
                          <a:spcPts val="800"/>
                        </a:spcAft>
                        <a:buNone/>
                      </a:pPr>
                      <a:r>
                        <a:rPr lang="de-AT" sz="900" dirty="0">
                          <a:effectLst/>
                        </a:rPr>
                        <a:t>Vers 25 ab </a:t>
                      </a:r>
                      <a:br>
                        <a:rPr lang="de-AT" sz="900" dirty="0">
                          <a:effectLst/>
                        </a:rPr>
                      </a:br>
                      <a:r>
                        <a:rPr lang="de-AT" sz="900" dirty="0" err="1">
                          <a:effectLst/>
                        </a:rPr>
                        <a:t>WiSe</a:t>
                      </a:r>
                      <a:r>
                        <a:rPr lang="de-AT" sz="900" dirty="0">
                          <a:effectLst/>
                        </a:rPr>
                        <a:t> 26_27 </a:t>
                      </a:r>
                      <a:endParaRPr lang="de-AT" sz="900" dirty="0">
                        <a:effectLst/>
                        <a:latin typeface="Calibri" panose="020F0502020204030204" pitchFamily="34" charset="0"/>
                        <a:ea typeface="Calibri" panose="020F0502020204030204" pitchFamily="34" charset="0"/>
                        <a:cs typeface="Arial" panose="020B0604020202020204" pitchFamily="34" charset="0"/>
                      </a:endParaRPr>
                    </a:p>
                  </a:txBody>
                  <a:tcPr marL="8204" marR="8204" marT="8204" marB="8204"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95736347"/>
                  </a:ext>
                </a:extLst>
              </a:tr>
              <a:tr h="822962">
                <a:tc>
                  <a:txBody>
                    <a:bodyPr/>
                    <a:lstStyle/>
                    <a:p>
                      <a:r>
                        <a:rPr lang="de-AT" sz="1400"/>
                        <a:t>6</a:t>
                      </a:r>
                    </a:p>
                  </a:txBody>
                  <a:tcPr marT="45721" marB="45721"/>
                </a:tc>
                <a:tc>
                  <a:txBody>
                    <a:bodyPr/>
                    <a:lstStyle/>
                    <a:p>
                      <a:endParaRPr lang="de-AT" sz="1100"/>
                    </a:p>
                  </a:txBody>
                  <a:tcPr marT="45721" marB="45721">
                    <a:lnT w="12700" cap="flat" cmpd="sng" algn="ctr">
                      <a:solidFill>
                        <a:schemeClr val="tx1"/>
                      </a:solidFill>
                      <a:prstDash val="solid"/>
                      <a:round/>
                      <a:headEnd type="none" w="med" len="med"/>
                      <a:tailEnd type="none" w="med" len="med"/>
                    </a:lnT>
                  </a:tcPr>
                </a:tc>
                <a:tc>
                  <a:txBody>
                    <a:bodyPr/>
                    <a:lstStyle/>
                    <a:p>
                      <a:endParaRPr lang="de-AT" sz="1100" dirty="0"/>
                    </a:p>
                  </a:txBody>
                  <a:tcPr marT="45721" marB="45721">
                    <a:lnT w="12700" cap="flat" cmpd="sng" algn="ctr">
                      <a:solidFill>
                        <a:schemeClr val="tx1"/>
                      </a:solidFill>
                      <a:prstDash val="solid"/>
                      <a:round/>
                      <a:headEnd type="none" w="med" len="med"/>
                      <a:tailEnd type="none" w="med" len="med"/>
                    </a:lnT>
                  </a:tcPr>
                </a:tc>
                <a:tc>
                  <a:txBody>
                    <a:bodyPr/>
                    <a:lstStyle/>
                    <a:p>
                      <a:endParaRPr lang="de-AT" sz="1100"/>
                    </a:p>
                  </a:txBody>
                  <a:tcPr marT="45721" marB="45721">
                    <a:lnT w="12700" cap="flat" cmpd="sng" algn="ctr">
                      <a:solidFill>
                        <a:schemeClr val="tx1"/>
                      </a:solidFill>
                      <a:prstDash val="solid"/>
                      <a:round/>
                      <a:headEnd type="none" w="med" len="med"/>
                      <a:tailEnd type="none" w="med" len="med"/>
                    </a:lnT>
                  </a:tcPr>
                </a:tc>
                <a:tc>
                  <a:txBody>
                    <a:bodyPr/>
                    <a:lstStyle/>
                    <a:p>
                      <a:endParaRPr lang="de-AT" sz="1100" dirty="0"/>
                    </a:p>
                  </a:txBody>
                  <a:tcPr marT="45721" marB="4572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de-AT" sz="1100"/>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4">
                  <a:txBody>
                    <a:bodyPr/>
                    <a:lstStyle/>
                    <a:p>
                      <a:pPr lvl="0" algn="ctr"/>
                      <a:r>
                        <a:rPr lang="de-AT" sz="900" b="0" i="1" dirty="0"/>
                        <a:t>PB6:16 PRAU Adaptive Unterrichtsgestaltung  </a:t>
                      </a:r>
                    </a:p>
                    <a:p>
                      <a:pPr lvl="0" algn="ctr"/>
                      <a:r>
                        <a:rPr lang="de-AT" sz="900" b="0" i="1" dirty="0">
                          <a:solidFill>
                            <a:schemeClr val="bg1">
                              <a:lumMod val="50000"/>
                            </a:schemeClr>
                          </a:solidFill>
                        </a:rPr>
                        <a:t>PB6:16 ADQM Adaptive Unterrichtsg. u. schulisches Qualitätsmanagement Begleit-LV</a:t>
                      </a:r>
                    </a:p>
                    <a:p>
                      <a:pPr algn="ctr"/>
                      <a:r>
                        <a:rPr lang="de-AT" sz="1100" b="0" dirty="0">
                          <a:solidFill>
                            <a:srgbClr val="FF0000"/>
                          </a:solidFill>
                        </a:rPr>
                        <a:t>4 Intensivpraxiswochen – bislang nur Minimalkriterien vom Ministerium fixiert</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de-AT"/>
                    </a:p>
                  </a:txBody>
                  <a:tcPr/>
                </a:tc>
                <a:tc hMerge="1">
                  <a:txBody>
                    <a:bodyPr/>
                    <a:lstStyle/>
                    <a:p>
                      <a:endParaRPr lang="de-AT"/>
                    </a:p>
                  </a:txBody>
                  <a:tcPr/>
                </a:tc>
                <a:tc hMerge="1">
                  <a:txBody>
                    <a:bodyPr/>
                    <a:lstStyle/>
                    <a:p>
                      <a:endParaRPr lang="de-AT"/>
                    </a:p>
                  </a:txBody>
                  <a:tcPr/>
                </a:tc>
                <a:tc>
                  <a:txBody>
                    <a:bodyPr/>
                    <a:lstStyle/>
                    <a:p>
                      <a:pPr algn="ctr" fontAlgn="base">
                        <a:lnSpc>
                          <a:spcPct val="107000"/>
                        </a:lnSpc>
                        <a:spcAft>
                          <a:spcPts val="800"/>
                        </a:spcAft>
                        <a:buNone/>
                      </a:pPr>
                      <a:r>
                        <a:rPr lang="de-AT" sz="900" dirty="0">
                          <a:effectLst/>
                        </a:rPr>
                        <a:t>Aktuell noch </a:t>
                      </a:r>
                      <a:br>
                        <a:rPr lang="de-AT" sz="900" dirty="0">
                          <a:effectLst/>
                        </a:rPr>
                      </a:br>
                      <a:r>
                        <a:rPr lang="de-AT" sz="900" dirty="0">
                          <a:effectLst/>
                        </a:rPr>
                        <a:t>Vers 24</a:t>
                      </a:r>
                    </a:p>
                    <a:p>
                      <a:pPr algn="ctr" fontAlgn="base">
                        <a:lnSpc>
                          <a:spcPct val="107000"/>
                        </a:lnSpc>
                        <a:spcAft>
                          <a:spcPts val="800"/>
                        </a:spcAft>
                        <a:buNone/>
                      </a:pPr>
                      <a:r>
                        <a:rPr lang="de-AT" sz="900" dirty="0">
                          <a:effectLst/>
                        </a:rPr>
                        <a:t>Vers 25 ab</a:t>
                      </a:r>
                      <a:br>
                        <a:rPr lang="de-AT" sz="900" dirty="0">
                          <a:effectLst/>
                        </a:rPr>
                      </a:br>
                      <a:r>
                        <a:rPr lang="de-AT" sz="900" dirty="0">
                          <a:effectLst/>
                        </a:rPr>
                        <a:t> </a:t>
                      </a:r>
                      <a:r>
                        <a:rPr lang="de-AT" sz="900" dirty="0" err="1">
                          <a:effectLst/>
                        </a:rPr>
                        <a:t>SoSe</a:t>
                      </a:r>
                      <a:r>
                        <a:rPr lang="de-AT" sz="900" dirty="0">
                          <a:effectLst/>
                        </a:rPr>
                        <a:t> 27</a:t>
                      </a:r>
                      <a:endParaRPr lang="de-AT" sz="900" dirty="0">
                        <a:effectLst/>
                        <a:latin typeface="Calibri" panose="020F0502020204030204" pitchFamily="34" charset="0"/>
                        <a:ea typeface="Calibri" panose="020F0502020204030204" pitchFamily="34" charset="0"/>
                        <a:cs typeface="Arial" panose="020B0604020202020204" pitchFamily="34" charset="0"/>
                      </a:endParaRPr>
                    </a:p>
                  </a:txBody>
                  <a:tcPr marL="8204" marR="8204" marT="8204" marB="8204"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04125739"/>
                  </a:ext>
                </a:extLst>
              </a:tr>
            </a:tbl>
          </a:graphicData>
        </a:graphic>
      </p:graphicFrame>
      <p:sp>
        <p:nvSpPr>
          <p:cNvPr id="3" name="Textfeld 2">
            <a:extLst>
              <a:ext uri="{FF2B5EF4-FFF2-40B4-BE49-F238E27FC236}">
                <a16:creationId xmlns:a16="http://schemas.microsoft.com/office/drawing/2014/main" id="{0EF0AE2F-6B54-B1C6-2E69-2500B14D30A8}"/>
              </a:ext>
            </a:extLst>
          </p:cNvPr>
          <p:cNvSpPr txBox="1"/>
          <p:nvPr/>
        </p:nvSpPr>
        <p:spPr>
          <a:xfrm>
            <a:off x="6254456" y="2546551"/>
            <a:ext cx="1623060" cy="461665"/>
          </a:xfrm>
          <a:prstGeom prst="rect">
            <a:avLst/>
          </a:prstGeom>
          <a:noFill/>
        </p:spPr>
        <p:txBody>
          <a:bodyPr wrap="square">
            <a:spAutoFit/>
          </a:bodyPr>
          <a:lstStyle/>
          <a:p>
            <a:pPr algn="ctr"/>
            <a:r>
              <a:rPr lang="de-AT" sz="800" i="1" dirty="0">
                <a:solidFill>
                  <a:schemeClr val="bg1">
                    <a:lumMod val="50000"/>
                  </a:schemeClr>
                </a:solidFill>
              </a:rPr>
              <a:t>---LV </a:t>
            </a:r>
            <a:r>
              <a:rPr lang="de-AT" sz="800" b="1" i="1" dirty="0">
                <a:solidFill>
                  <a:schemeClr val="bg1">
                    <a:lumMod val="50000"/>
                  </a:schemeClr>
                </a:solidFill>
              </a:rPr>
              <a:t>PB2:16BUP1 </a:t>
            </a:r>
            <a:r>
              <a:rPr lang="de-AT" sz="800" i="1" dirty="0">
                <a:solidFill>
                  <a:schemeClr val="bg1">
                    <a:lumMod val="50000"/>
                  </a:schemeClr>
                </a:solidFill>
              </a:rPr>
              <a:t>Unterricht planen und umsetzen 1 (UE) --- </a:t>
            </a:r>
            <a:r>
              <a:rPr lang="de-AT" sz="800" b="1" i="1" dirty="0">
                <a:solidFill>
                  <a:schemeClr val="bg1">
                    <a:lumMod val="50000"/>
                  </a:schemeClr>
                </a:solidFill>
              </a:rPr>
              <a:t>Begleit-LV</a:t>
            </a:r>
            <a:r>
              <a:rPr lang="de-AT" sz="800" i="1" dirty="0">
                <a:solidFill>
                  <a:schemeClr val="bg1">
                    <a:lumMod val="50000"/>
                  </a:schemeClr>
                </a:solidFill>
              </a:rPr>
              <a:t> </a:t>
            </a:r>
            <a:endParaRPr lang="de-AT" sz="800" dirty="0">
              <a:solidFill>
                <a:schemeClr val="bg1">
                  <a:lumMod val="50000"/>
                </a:schemeClr>
              </a:solidFill>
            </a:endParaRPr>
          </a:p>
        </p:txBody>
      </p:sp>
      <p:sp>
        <p:nvSpPr>
          <p:cNvPr id="9" name="Textfeld 8">
            <a:extLst>
              <a:ext uri="{FF2B5EF4-FFF2-40B4-BE49-F238E27FC236}">
                <a16:creationId xmlns:a16="http://schemas.microsoft.com/office/drawing/2014/main" id="{3C88E69C-13CF-B13D-CB3B-7BD78309F957}"/>
              </a:ext>
            </a:extLst>
          </p:cNvPr>
          <p:cNvSpPr txBox="1"/>
          <p:nvPr/>
        </p:nvSpPr>
        <p:spPr>
          <a:xfrm>
            <a:off x="1957426" y="3093723"/>
            <a:ext cx="3394281" cy="215444"/>
          </a:xfrm>
          <a:prstGeom prst="rect">
            <a:avLst/>
          </a:prstGeom>
          <a:noFill/>
        </p:spPr>
        <p:txBody>
          <a:bodyPr wrap="square">
            <a:spAutoFit/>
          </a:bodyPr>
          <a:lstStyle/>
          <a:p>
            <a:r>
              <a:rPr lang="de-AT" sz="800" i="1" dirty="0">
                <a:solidFill>
                  <a:schemeClr val="bg1">
                    <a:lumMod val="50000"/>
                  </a:schemeClr>
                </a:solidFill>
              </a:rPr>
              <a:t>---LV </a:t>
            </a:r>
            <a:r>
              <a:rPr lang="de-AT" sz="800" b="1" i="1" dirty="0">
                <a:solidFill>
                  <a:schemeClr val="bg1">
                    <a:lumMod val="50000"/>
                  </a:schemeClr>
                </a:solidFill>
              </a:rPr>
              <a:t>PB3:15 UPUE </a:t>
            </a:r>
            <a:r>
              <a:rPr lang="de-AT" sz="800" i="1" dirty="0">
                <a:solidFill>
                  <a:schemeClr val="bg1">
                    <a:lumMod val="50000"/>
                  </a:schemeClr>
                </a:solidFill>
              </a:rPr>
              <a:t>Unterricht planen und umsetzen 2 (Begleit-LV/UE) ---</a:t>
            </a:r>
          </a:p>
        </p:txBody>
      </p:sp>
      <p:sp>
        <p:nvSpPr>
          <p:cNvPr id="12" name="Textfeld 11">
            <a:extLst>
              <a:ext uri="{FF2B5EF4-FFF2-40B4-BE49-F238E27FC236}">
                <a16:creationId xmlns:a16="http://schemas.microsoft.com/office/drawing/2014/main" id="{CE06DB23-78C6-B048-AA14-A92C20026261}"/>
              </a:ext>
            </a:extLst>
          </p:cNvPr>
          <p:cNvSpPr txBox="1"/>
          <p:nvPr/>
        </p:nvSpPr>
        <p:spPr>
          <a:xfrm>
            <a:off x="2072836" y="1332346"/>
            <a:ext cx="2354580" cy="215444"/>
          </a:xfrm>
          <a:prstGeom prst="rect">
            <a:avLst/>
          </a:prstGeom>
          <a:noFill/>
        </p:spPr>
        <p:txBody>
          <a:bodyPr wrap="square">
            <a:spAutoFit/>
          </a:bodyPr>
          <a:lstStyle/>
          <a:p>
            <a:r>
              <a:rPr lang="de-AT" sz="800" i="1" dirty="0">
                <a:solidFill>
                  <a:schemeClr val="bg1">
                    <a:lumMod val="50000"/>
                  </a:schemeClr>
                </a:solidFill>
              </a:rPr>
              <a:t>------- LV PB1:1LLWER Lehrer*in werden ------  </a:t>
            </a:r>
            <a:endParaRPr lang="de-AT" sz="800" dirty="0">
              <a:solidFill>
                <a:schemeClr val="bg1">
                  <a:lumMod val="50000"/>
                </a:schemeClr>
              </a:solidFill>
            </a:endParaRPr>
          </a:p>
        </p:txBody>
      </p:sp>
    </p:spTree>
    <p:extLst>
      <p:ext uri="{BB962C8B-B14F-4D97-AF65-F5344CB8AC3E}">
        <p14:creationId xmlns:p14="http://schemas.microsoft.com/office/powerpoint/2010/main" val="3806143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898DD-7605-E901-0F70-9F29A7D8899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F30206A-15E5-2E73-D3D6-F790643B2122}"/>
              </a:ext>
            </a:extLst>
          </p:cNvPr>
          <p:cNvPicPr>
            <a:picLocks noChangeAspect="1"/>
          </p:cNvPicPr>
          <p:nvPr/>
        </p:nvPicPr>
        <p:blipFill>
          <a:blip r:embed="rId3"/>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BE5D54C0-808C-CA92-3B3C-4B7973D6DFF7}"/>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D2113790-803E-6653-BDD8-A28428228C69}"/>
              </a:ext>
            </a:extLst>
          </p:cNvPr>
          <p:cNvSpPr txBox="1"/>
          <p:nvPr/>
        </p:nvSpPr>
        <p:spPr>
          <a:xfrm>
            <a:off x="678999" y="1646725"/>
            <a:ext cx="10834009" cy="4693593"/>
          </a:xfrm>
          <a:prstGeom prst="rect">
            <a:avLst/>
          </a:prstGeom>
          <a:noFill/>
        </p:spPr>
        <p:txBody>
          <a:bodyPr wrap="square" rtlCol="0">
            <a:spAutoFit/>
          </a:bodyPr>
          <a:lstStyle/>
          <a:p>
            <a:r>
              <a:rPr lang="de-AT" sz="1300" dirty="0"/>
              <a:t>Drei Studierende werden durch das ZPPS einer Praxisklasse zugeteilt. </a:t>
            </a:r>
            <a:r>
              <a:rPr lang="de-AT" sz="1300" b="1" dirty="0"/>
              <a:t>Der zugewiesene Praxisplatz bleibt automatisch für das 2. Semester aufrecht</a:t>
            </a:r>
            <a:r>
              <a:rPr lang="de-AT" sz="1300" dirty="0"/>
              <a:t>! (Praxistag im 2. Sem =&gt; DIENSTAG im Stundenplan bitte mit bedenken). </a:t>
            </a:r>
          </a:p>
          <a:p>
            <a:endParaRPr lang="de-AT" sz="1300" dirty="0"/>
          </a:p>
          <a:p>
            <a:pPr marL="285756" indent="-285756">
              <a:buFont typeface="Arial" panose="020B0604020202020204" pitchFamily="34" charset="0"/>
              <a:buChar char="•"/>
            </a:pPr>
            <a:r>
              <a:rPr lang="de-AT" sz="1300" dirty="0"/>
              <a:t>18 Unterrichtseinheiten (UE) innerhalb der Novemberwoche</a:t>
            </a:r>
          </a:p>
          <a:p>
            <a:pPr marL="285756" indent="-285756">
              <a:buFont typeface="Arial" panose="020B0604020202020204" pitchFamily="34" charset="0"/>
              <a:buChar char="•"/>
            </a:pPr>
            <a:r>
              <a:rPr lang="de-AT" sz="1300" dirty="0"/>
              <a:t>plus 8 Vor- und Nachbesprechungsstunden (VN) </a:t>
            </a:r>
          </a:p>
          <a:p>
            <a:pPr marL="285756" indent="-285756">
              <a:buFont typeface="Arial" panose="020B0604020202020204" pitchFamily="34" charset="0"/>
              <a:buChar char="•"/>
            </a:pPr>
            <a:r>
              <a:rPr lang="de-AT" sz="1300" dirty="0"/>
              <a:t>100% Anwesenheit</a:t>
            </a:r>
          </a:p>
          <a:p>
            <a:pPr marL="285756" indent="-285756">
              <a:buFont typeface="Arial" panose="020B0604020202020204" pitchFamily="34" charset="0"/>
              <a:buChar char="•"/>
            </a:pPr>
            <a:r>
              <a:rPr lang="de-AT" sz="1300" dirty="0"/>
              <a:t>Keine „Anfangskonferenz“</a:t>
            </a:r>
          </a:p>
          <a:p>
            <a:pPr marL="285756" indent="-285756">
              <a:buFont typeface="Arial" panose="020B0604020202020204" pitchFamily="34" charset="0"/>
              <a:buChar char="•"/>
            </a:pPr>
            <a:r>
              <a:rPr lang="de-AT" sz="1300" dirty="0"/>
              <a:t>Hospitation mit Beobachtungsaufträgen aus der </a:t>
            </a:r>
            <a:r>
              <a:rPr lang="de-AT" sz="1300" i="1" dirty="0"/>
              <a:t>LV Lehrer*in werden </a:t>
            </a:r>
          </a:p>
          <a:p>
            <a:pPr marL="285756" indent="-285756">
              <a:buFont typeface="Arial" panose="020B0604020202020204" pitchFamily="34" charset="0"/>
              <a:buChar char="•"/>
            </a:pPr>
            <a:r>
              <a:rPr lang="de-AT" sz="1300" dirty="0"/>
              <a:t>ein „kleiner“ Lehrauftritt pro Studierende ist verpflichtend </a:t>
            </a:r>
          </a:p>
          <a:p>
            <a:pPr marL="285756" indent="-285756">
              <a:buFont typeface="Arial" panose="020B0604020202020204" pitchFamily="34" charset="0"/>
              <a:buChar char="•"/>
            </a:pPr>
            <a:r>
              <a:rPr lang="de-AT" sz="1300" dirty="0"/>
              <a:t>Besuchsbestätigung</a:t>
            </a:r>
          </a:p>
          <a:p>
            <a:endParaRPr lang="de-AT" sz="1300" dirty="0"/>
          </a:p>
          <a:p>
            <a:r>
              <a:rPr lang="de-AT" sz="1300" dirty="0"/>
              <a:t>Das Einstiegspraktikum dient vorwiegend der Unterrichtshospitation (Beobachtungspraktikum). In diesem Rahmen werden aufgestellte Forschungsfragen beantwortet und ein erster „kleiner“ Unterrichtsauftritt findet verpflichtend statt (= Minimalanforderung).</a:t>
            </a:r>
          </a:p>
          <a:p>
            <a:endParaRPr lang="de-AT" sz="1300" dirty="0"/>
          </a:p>
          <a:p>
            <a:r>
              <a:rPr lang="de-AT" sz="1300" dirty="0"/>
              <a:t>Begleitet durch </a:t>
            </a:r>
            <a:r>
              <a:rPr lang="de-AT" sz="1300" i="1" dirty="0"/>
              <a:t>LV PB1:1LLWER Lehrer*in werden </a:t>
            </a:r>
            <a:endParaRPr lang="de-AT" sz="1300" i="1" dirty="0">
              <a:highlight>
                <a:srgbClr val="FFFF00"/>
              </a:highlight>
            </a:endParaRPr>
          </a:p>
          <a:p>
            <a:endParaRPr lang="de-AT" sz="1300" dirty="0"/>
          </a:p>
          <a:p>
            <a:r>
              <a:rPr lang="de-AT" sz="1300" dirty="0"/>
              <a:t>Regelung Fehlzeitenkompensation: 1 Termin muss bitte ermöglicht werden  (mehr ist möglich, ohne zusätzliche Abgeltung). Empfehlung: Termin ans Ende des Praktikums setzen, damit im Fall auch mehrere Studierende daran teilnehmen können. Im Fall von vermehrter Fehlzeit muss das Praktikum wiederholt werden. Bitte Besuchsbestätigung in dem Fall NICHT ausfüllen. </a:t>
            </a:r>
          </a:p>
          <a:p>
            <a:r>
              <a:rPr lang="de-AT" sz="1300" dirty="0"/>
              <a:t> </a:t>
            </a:r>
          </a:p>
          <a:p>
            <a:r>
              <a:rPr lang="de-AT" sz="1300" dirty="0"/>
              <a:t>Besuchsbestätigung bitte mit Schulstempel und Unterschrift versehen  - ist dann von den Studierenden im Original im ZPPS abzugeben</a:t>
            </a:r>
          </a:p>
          <a:p>
            <a:endParaRPr lang="de-AT" sz="1300" dirty="0"/>
          </a:p>
          <a:p>
            <a:r>
              <a:rPr lang="de-AT" sz="1300" dirty="0"/>
              <a:t>Abgeltungsregelung: DR ALT 8 MDL. Für DR ALT und PD: keine Zulage</a:t>
            </a:r>
          </a:p>
        </p:txBody>
      </p:sp>
      <p:sp>
        <p:nvSpPr>
          <p:cNvPr id="17" name="Textfeld 16">
            <a:extLst>
              <a:ext uri="{FF2B5EF4-FFF2-40B4-BE49-F238E27FC236}">
                <a16:creationId xmlns:a16="http://schemas.microsoft.com/office/drawing/2014/main" id="{732F0234-B083-5D90-A408-FD887FDC8AA3}"/>
              </a:ext>
            </a:extLst>
          </p:cNvPr>
          <p:cNvSpPr txBox="1"/>
          <p:nvPr/>
        </p:nvSpPr>
        <p:spPr>
          <a:xfrm>
            <a:off x="679000" y="342900"/>
            <a:ext cx="6572251" cy="938719"/>
          </a:xfrm>
          <a:prstGeom prst="rect">
            <a:avLst/>
          </a:prstGeom>
          <a:noFill/>
        </p:spPr>
        <p:txBody>
          <a:bodyPr wrap="square" rtlCol="0">
            <a:spAutoFit/>
          </a:bodyPr>
          <a:lstStyle/>
          <a:p>
            <a:r>
              <a:rPr lang="de-AT" sz="2000" b="1" dirty="0"/>
              <a:t>1.Semester - Beobachtungspraktikum</a:t>
            </a:r>
          </a:p>
          <a:p>
            <a:r>
              <a:rPr lang="de-AT" sz="1500" i="1" dirty="0"/>
              <a:t> PB1:15 EIPP Einstiegspraktikum (PPS) (STEOP) – PK</a:t>
            </a:r>
          </a:p>
          <a:p>
            <a:endParaRPr lang="de-AT" sz="2000" b="1" dirty="0"/>
          </a:p>
        </p:txBody>
      </p:sp>
      <p:cxnSp>
        <p:nvCxnSpPr>
          <p:cNvPr id="2" name="Gerader Verbinder 1">
            <a:extLst>
              <a:ext uri="{FF2B5EF4-FFF2-40B4-BE49-F238E27FC236}">
                <a16:creationId xmlns:a16="http://schemas.microsoft.com/office/drawing/2014/main" id="{CAB34E75-FE9B-403B-255F-2FB39564A953}"/>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036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615E9E0-2BDD-1343-362F-583A81D70D67}"/>
              </a:ext>
            </a:extLst>
          </p:cNvPr>
          <p:cNvPicPr>
            <a:picLocks noChangeAspect="1"/>
          </p:cNvPicPr>
          <p:nvPr/>
        </p:nvPicPr>
        <p:blipFill>
          <a:blip r:embed="rId2"/>
          <a:stretch>
            <a:fillRect/>
          </a:stretch>
        </p:blipFill>
        <p:spPr>
          <a:xfrm>
            <a:off x="3182228" y="90854"/>
            <a:ext cx="4892464" cy="6767147"/>
          </a:xfrm>
          <a:prstGeom prst="rect">
            <a:avLst/>
          </a:prstGeom>
        </p:spPr>
      </p:pic>
    </p:spTree>
    <p:extLst>
      <p:ext uri="{BB962C8B-B14F-4D97-AF65-F5344CB8AC3E}">
        <p14:creationId xmlns:p14="http://schemas.microsoft.com/office/powerpoint/2010/main" val="412435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8FC4A-D77D-EFC5-19BE-6857C63B27F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41D1C9-9962-C934-7C9D-50CB188FE9CF}"/>
              </a:ext>
            </a:extLst>
          </p:cNvPr>
          <p:cNvPicPr>
            <a:picLocks noChangeAspect="1"/>
          </p:cNvPicPr>
          <p:nvPr/>
        </p:nvPicPr>
        <p:blipFill>
          <a:blip r:embed="rId3"/>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809E5D6A-28AE-E5E8-7D9B-9C5574B36655}"/>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F4B36B3A-0A2B-AF7D-4987-89C6BBD6E5CC}"/>
              </a:ext>
            </a:extLst>
          </p:cNvPr>
          <p:cNvSpPr txBox="1"/>
          <p:nvPr/>
        </p:nvSpPr>
        <p:spPr>
          <a:xfrm>
            <a:off x="783773" y="342901"/>
            <a:ext cx="10139042" cy="938719"/>
          </a:xfrm>
          <a:prstGeom prst="rect">
            <a:avLst/>
          </a:prstGeom>
          <a:noFill/>
        </p:spPr>
        <p:txBody>
          <a:bodyPr wrap="square" rtlCol="0">
            <a:spAutoFit/>
          </a:bodyPr>
          <a:lstStyle/>
          <a:p>
            <a:r>
              <a:rPr lang="de-AT" sz="2000" b="1">
                <a:solidFill>
                  <a:schemeClr val="bg1">
                    <a:lumMod val="50000"/>
                  </a:schemeClr>
                </a:solidFill>
              </a:rPr>
              <a:t>1.Semester – „Exkursionswoche“ – DANKE nochmals an unsere Exkursionsschulen!</a:t>
            </a:r>
          </a:p>
          <a:p>
            <a:r>
              <a:rPr lang="de-AT" sz="1500" i="1">
                <a:solidFill>
                  <a:schemeClr val="bg1">
                    <a:lumMod val="50000"/>
                  </a:schemeClr>
                </a:solidFill>
              </a:rPr>
              <a:t>PB1:15 EPST Einstiegspraktikum Begleitung</a:t>
            </a:r>
          </a:p>
          <a:p>
            <a:endParaRPr lang="de-AT" sz="2000" b="1"/>
          </a:p>
        </p:txBody>
      </p:sp>
      <p:cxnSp>
        <p:nvCxnSpPr>
          <p:cNvPr id="2" name="Gerader Verbinder 1">
            <a:extLst>
              <a:ext uri="{FF2B5EF4-FFF2-40B4-BE49-F238E27FC236}">
                <a16:creationId xmlns:a16="http://schemas.microsoft.com/office/drawing/2014/main" id="{93697F4D-069A-3445-2E6B-BC91B411E6E0}"/>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feld 7">
            <a:extLst>
              <a:ext uri="{FF2B5EF4-FFF2-40B4-BE49-F238E27FC236}">
                <a16:creationId xmlns:a16="http://schemas.microsoft.com/office/drawing/2014/main" id="{5E53C679-B7F0-C6C0-18FC-F2C48AB8A068}"/>
              </a:ext>
            </a:extLst>
          </p:cNvPr>
          <p:cNvSpPr txBox="1"/>
          <p:nvPr/>
        </p:nvSpPr>
        <p:spPr>
          <a:xfrm>
            <a:off x="2266138" y="2141077"/>
            <a:ext cx="7127420" cy="3324885"/>
          </a:xfrm>
          <a:prstGeom prst="rect">
            <a:avLst/>
          </a:prstGeom>
          <a:noFill/>
        </p:spPr>
        <p:txBody>
          <a:bodyPr wrap="square" rtlCol="0">
            <a:spAutoFit/>
          </a:bodyPr>
          <a:lstStyle/>
          <a:p>
            <a:pPr algn="ctr"/>
            <a:r>
              <a:rPr lang="de-AT" sz="1801" dirty="0">
                <a:solidFill>
                  <a:schemeClr val="bg1">
                    <a:lumMod val="50000"/>
                  </a:schemeClr>
                </a:solidFill>
              </a:rPr>
              <a:t>Dieses Praktikum betrifft die PLP im Regelfall nicht! </a:t>
            </a:r>
          </a:p>
          <a:p>
            <a:pPr algn="ctr"/>
            <a:r>
              <a:rPr lang="de-AT" dirty="0">
                <a:solidFill>
                  <a:schemeClr val="bg1">
                    <a:lumMod val="50000"/>
                  </a:schemeClr>
                </a:solidFill>
              </a:rPr>
              <a:t>Falls Ihre Schule aber daran interessiert ist, Studierenden am EXKURSIONSTAG zu empfangen und Einblick zu gewähren, freuen wir uns über Ihre Anfrage!</a:t>
            </a:r>
          </a:p>
          <a:p>
            <a:pPr algn="ctr"/>
            <a:endParaRPr lang="de-AT" sz="1801" dirty="0">
              <a:solidFill>
                <a:schemeClr val="bg1">
                  <a:lumMod val="50000"/>
                </a:schemeClr>
              </a:solidFill>
            </a:endParaRPr>
          </a:p>
          <a:p>
            <a:pPr algn="ctr"/>
            <a:r>
              <a:rPr lang="de-AT" sz="1801" dirty="0">
                <a:solidFill>
                  <a:schemeClr val="bg1">
                    <a:lumMod val="50000"/>
                  </a:schemeClr>
                </a:solidFill>
              </a:rPr>
              <a:t>Im Rahmen einer Woche (Di – Fr) im Jänner besuchen die Studierenden</a:t>
            </a:r>
          </a:p>
          <a:p>
            <a:pPr algn="ctr"/>
            <a:r>
              <a:rPr lang="de-AT" sz="1801" dirty="0">
                <a:solidFill>
                  <a:schemeClr val="bg1">
                    <a:lumMod val="50000"/>
                  </a:schemeClr>
                </a:solidFill>
              </a:rPr>
              <a:t>Workshops/eine Podiumsdiskussion/</a:t>
            </a:r>
          </a:p>
          <a:p>
            <a:pPr algn="ctr"/>
            <a:r>
              <a:rPr lang="de-AT" sz="1801" dirty="0">
                <a:solidFill>
                  <a:schemeClr val="bg1">
                    <a:lumMod val="50000"/>
                  </a:schemeClr>
                </a:solidFill>
              </a:rPr>
              <a:t>einen SCHULE (EXKURSIONSTAG ist Donnerstag) /Präsentationen</a:t>
            </a:r>
          </a:p>
          <a:p>
            <a:pPr algn="ctr"/>
            <a:r>
              <a:rPr lang="de-AT" sz="1801" dirty="0">
                <a:solidFill>
                  <a:schemeClr val="bg1">
                    <a:lumMod val="50000"/>
                  </a:schemeClr>
                </a:solidFill>
              </a:rPr>
              <a:t>rund um das Thema Lehr- Lernkonzepte an Volksschulen</a:t>
            </a:r>
          </a:p>
          <a:p>
            <a:pPr algn="ctr"/>
            <a:endParaRPr lang="de-AT" sz="1801" dirty="0">
              <a:solidFill>
                <a:schemeClr val="bg1">
                  <a:lumMod val="50000"/>
                </a:schemeClr>
              </a:solidFill>
            </a:endParaRPr>
          </a:p>
          <a:p>
            <a:pPr algn="ctr"/>
            <a:r>
              <a:rPr lang="de-AT" sz="1500" dirty="0">
                <a:solidFill>
                  <a:schemeClr val="bg1">
                    <a:lumMod val="50000"/>
                  </a:schemeClr>
                </a:solidFill>
              </a:rPr>
              <a:t>Exkursionstag in Schulen mit spannenden Lehr-Lernkonzepten</a:t>
            </a:r>
          </a:p>
          <a:p>
            <a:pPr algn="ctr"/>
            <a:r>
              <a:rPr lang="de-AT" sz="1500" dirty="0">
                <a:solidFill>
                  <a:schemeClr val="bg1">
                    <a:lumMod val="50000"/>
                  </a:schemeClr>
                </a:solidFill>
              </a:rPr>
              <a:t> </a:t>
            </a:r>
            <a:r>
              <a:rPr lang="de-AT" sz="1500" dirty="0" err="1">
                <a:solidFill>
                  <a:schemeClr val="bg1">
                    <a:lumMod val="50000"/>
                  </a:schemeClr>
                </a:solidFill>
              </a:rPr>
              <a:t>z.B</a:t>
            </a:r>
            <a:r>
              <a:rPr lang="de-AT" sz="1500" dirty="0">
                <a:solidFill>
                  <a:schemeClr val="bg1">
                    <a:lumMod val="50000"/>
                  </a:schemeClr>
                </a:solidFill>
              </a:rPr>
              <a:t>: im Studienjahr 25_16: Do, 15.1.2026</a:t>
            </a:r>
          </a:p>
        </p:txBody>
      </p:sp>
    </p:spTree>
    <p:extLst>
      <p:ext uri="{BB962C8B-B14F-4D97-AF65-F5344CB8AC3E}">
        <p14:creationId xmlns:p14="http://schemas.microsoft.com/office/powerpoint/2010/main" val="2987201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B3789-FF45-09B2-FD1A-81D5F91AAEA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A0293DE-F668-9366-313E-8604B6EF1A37}"/>
              </a:ext>
            </a:extLst>
          </p:cNvPr>
          <p:cNvPicPr>
            <a:picLocks noChangeAspect="1"/>
          </p:cNvPicPr>
          <p:nvPr/>
        </p:nvPicPr>
        <p:blipFill>
          <a:blip r:embed="rId3"/>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20B9A598-4FEF-4694-14A5-0C5A32FBC3B0}"/>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7FE496A1-7353-2E24-8BC9-AD6CB2335C4C}"/>
              </a:ext>
            </a:extLst>
          </p:cNvPr>
          <p:cNvSpPr txBox="1"/>
          <p:nvPr/>
        </p:nvSpPr>
        <p:spPr>
          <a:xfrm>
            <a:off x="678997" y="1336802"/>
            <a:ext cx="10834009" cy="5093702"/>
          </a:xfrm>
          <a:prstGeom prst="rect">
            <a:avLst/>
          </a:prstGeom>
          <a:noFill/>
        </p:spPr>
        <p:txBody>
          <a:bodyPr wrap="square" rtlCol="0">
            <a:spAutoFit/>
          </a:bodyPr>
          <a:lstStyle/>
          <a:p>
            <a:r>
              <a:rPr lang="de-AT" sz="1300" b="1" dirty="0"/>
              <a:t>Bis zu 3 Studierende </a:t>
            </a:r>
            <a:r>
              <a:rPr lang="de-AT" sz="1300" dirty="0"/>
              <a:t>laut Zuteilung aus dem 1.Sem</a:t>
            </a:r>
            <a:r>
              <a:rPr lang="de-AT" sz="1300" b="1" dirty="0"/>
              <a:t>. </a:t>
            </a:r>
            <a:r>
              <a:rPr lang="de-AT" sz="1300" dirty="0"/>
              <a:t>Änderungen jedoch auf Grund versch. Gegebenheiten möglich!</a:t>
            </a:r>
          </a:p>
          <a:p>
            <a:endParaRPr lang="de-AT" sz="1300" dirty="0"/>
          </a:p>
          <a:p>
            <a:r>
              <a:rPr lang="de-AT" sz="1300" b="1" dirty="0"/>
              <a:t>40 UE </a:t>
            </a:r>
            <a:r>
              <a:rPr lang="de-AT" sz="1300" dirty="0"/>
              <a:t>über die Monate März – Juni, aufgeteilt in: </a:t>
            </a:r>
          </a:p>
          <a:p>
            <a:pPr marL="285756" indent="-285756">
              <a:buFont typeface="Arial" panose="020B0604020202020204" pitchFamily="34" charset="0"/>
              <a:buChar char="•"/>
            </a:pPr>
            <a:r>
              <a:rPr lang="de-AT" sz="1300" dirty="0"/>
              <a:t>1 Vorbesprechungstermin (</a:t>
            </a:r>
            <a:r>
              <a:rPr lang="de-AT" sz="1300" b="1" dirty="0"/>
              <a:t>2</a:t>
            </a:r>
            <a:r>
              <a:rPr lang="de-AT" sz="1300" dirty="0"/>
              <a:t> UE VN/im März/SRL*) </a:t>
            </a:r>
          </a:p>
          <a:p>
            <a:pPr marL="285756" indent="-285756">
              <a:buFont typeface="Arial" panose="020B0604020202020204" pitchFamily="34" charset="0"/>
              <a:buChar char="•"/>
            </a:pPr>
            <a:r>
              <a:rPr lang="de-AT" sz="1300" dirty="0"/>
              <a:t>1 Hospitationstermin (2 UE/ im April/ SRL) plus </a:t>
            </a:r>
            <a:r>
              <a:rPr lang="de-AT" sz="1300" b="1" dirty="0"/>
              <a:t>1</a:t>
            </a:r>
            <a:r>
              <a:rPr lang="de-AT" sz="1300" dirty="0"/>
              <a:t> UE Nachbesprechung (auch online möglich oder im Zuge des ersten Mai-Termins)</a:t>
            </a:r>
          </a:p>
          <a:p>
            <a:pPr marL="285756" indent="-285756">
              <a:buFont typeface="Arial" panose="020B0604020202020204" pitchFamily="34" charset="0"/>
              <a:buChar char="•"/>
            </a:pPr>
            <a:r>
              <a:rPr lang="de-AT" sz="1300" dirty="0"/>
              <a:t>7 x 3 UE-Hospitation bzw. Unterricht plus 7x </a:t>
            </a:r>
            <a:r>
              <a:rPr lang="de-AT" sz="1300" b="1" dirty="0"/>
              <a:t>2</a:t>
            </a:r>
            <a:r>
              <a:rPr lang="de-AT" sz="1300" dirty="0"/>
              <a:t> UE (VN); immer </a:t>
            </a:r>
            <a:r>
              <a:rPr lang="de-AT" sz="1300" b="1" dirty="0"/>
              <a:t>dienstags</a:t>
            </a:r>
            <a:r>
              <a:rPr lang="de-AT" sz="1300" dirty="0"/>
              <a:t> in den Monaten Mai und Juni nach Vorgabe der PH</a:t>
            </a:r>
          </a:p>
          <a:p>
            <a:pPr marL="285756" indent="-285756">
              <a:buFont typeface="Arial" panose="020B0604020202020204" pitchFamily="34" charset="0"/>
              <a:buChar char="•"/>
            </a:pPr>
            <a:r>
              <a:rPr lang="de-AT" sz="1300" dirty="0"/>
              <a:t>100% Anwesenheit</a:t>
            </a:r>
          </a:p>
          <a:p>
            <a:pPr marL="285756" indent="-285756">
              <a:buFont typeface="Arial" panose="020B0604020202020204" pitchFamily="34" charset="0"/>
              <a:buChar char="•"/>
            </a:pPr>
            <a:r>
              <a:rPr lang="de-AT" sz="1300" dirty="0"/>
              <a:t>Keine Anfangskonferenz – schriftliches Infoschreiben für die PLP vom ZPPS</a:t>
            </a:r>
          </a:p>
          <a:p>
            <a:pPr marL="285756" indent="-285756">
              <a:buFont typeface="Arial" panose="020B0604020202020204" pitchFamily="34" charset="0"/>
              <a:buChar char="•"/>
            </a:pPr>
            <a:r>
              <a:rPr lang="de-AT" sz="1300" dirty="0"/>
              <a:t>Feedbackbogen zum Ankreuzen &amp; Praxisprotokoll (füllen die Studierenden aus)</a:t>
            </a:r>
          </a:p>
          <a:p>
            <a:endParaRPr lang="de-AT" sz="1300" dirty="0"/>
          </a:p>
          <a:p>
            <a:r>
              <a:rPr lang="de-AT" sz="1300" dirty="0"/>
              <a:t>Das TGP dient vorwiegend der Erprobung erster UE, in denen die Erkenntnisse aus der Theorie in der Praxis umgesetzt werden. Es soll eine WIN-WIN Situation für alle Beteiligten entstehen. D.h. die Studierenden unterstützen von Beginn an die PLP im Unterricht in Sequenzen, im Team mit der PLP, bei (Klein)Gruppenarbeiten, mit einzelnen </a:t>
            </a:r>
            <a:r>
              <a:rPr lang="de-AT" sz="1300" dirty="0" err="1"/>
              <a:t>SuS</a:t>
            </a:r>
            <a:r>
              <a:rPr lang="de-AT" sz="1300" dirty="0"/>
              <a:t>, …</a:t>
            </a:r>
          </a:p>
          <a:p>
            <a:r>
              <a:rPr lang="de-AT" sz="1300" dirty="0"/>
              <a:t>Planungen für die Sequenzen </a:t>
            </a:r>
            <a:r>
              <a:rPr lang="de-AT" sz="1300" b="1" dirty="0"/>
              <a:t>müssen</a:t>
            </a:r>
            <a:r>
              <a:rPr lang="de-AT" sz="1300" dirty="0"/>
              <a:t> vorliegen. Minimalanforderung: Jeder Studierende hat an allen 7 Terminen eine unterrichtliche Aufgabe in wachsendem Ausmaß zu erfüllen. Ziel: Gegen Praktikumsende wären länge Sequenzen (bis hin zu 1 UE) anzustreben. </a:t>
            </a:r>
          </a:p>
          <a:p>
            <a:endParaRPr lang="de-AT" sz="1300" dirty="0"/>
          </a:p>
          <a:p>
            <a:r>
              <a:rPr lang="de-AT" sz="1300" dirty="0"/>
              <a:t>Begleitet durch: </a:t>
            </a:r>
            <a:r>
              <a:rPr lang="de-AT" sz="1300" i="1" dirty="0"/>
              <a:t>Lehren und Lernen 1 (VO &amp; Übung)/Ringvorlesung aus den Didaktiken/Praxisvorbereitung und -begleitung konkret/Praxisreflexion</a:t>
            </a:r>
          </a:p>
          <a:p>
            <a:endParaRPr lang="de-AT" sz="1300" dirty="0"/>
          </a:p>
          <a:p>
            <a:r>
              <a:rPr lang="de-AT" sz="1300" dirty="0"/>
              <a:t>Regelung Fehlzeitenkompensation: 1 Termin muss bitte ermöglicht werden  (mehr ist möglich ohne zusätzliche Abgeltung). Empfehlung: T ans Ende des Praktikums setzen, damit im Fall auch mehrere Studierende daran teilnehmen können. Im Fall vermehrter Fehlzeit muss das Praktikum wiederholt werden.  Im Fall -  bitte mit „ohne Erfolg teilgenommen“ abschließen.</a:t>
            </a:r>
          </a:p>
          <a:p>
            <a:endParaRPr lang="de-AT" sz="1300" dirty="0"/>
          </a:p>
          <a:p>
            <a:r>
              <a:rPr lang="de-AT" sz="1300" dirty="0"/>
              <a:t>Feedbackbogen zum Ankreuzen mit Unterschrift und Schulstempel von den Studierenden im ZPPS im Original abzugeben</a:t>
            </a:r>
          </a:p>
          <a:p>
            <a:endParaRPr lang="de-AT" sz="1300" dirty="0"/>
          </a:p>
          <a:p>
            <a:r>
              <a:rPr lang="de-AT" sz="1300" dirty="0"/>
              <a:t>Abgeltungsregelung: DR ALT 17 MDL. Für DR ALT und PD: halbe Zulage</a:t>
            </a:r>
          </a:p>
        </p:txBody>
      </p:sp>
      <p:sp>
        <p:nvSpPr>
          <p:cNvPr id="17" name="Textfeld 16">
            <a:extLst>
              <a:ext uri="{FF2B5EF4-FFF2-40B4-BE49-F238E27FC236}">
                <a16:creationId xmlns:a16="http://schemas.microsoft.com/office/drawing/2014/main" id="{1BF2DA74-ED34-D56E-5429-DC9CCFB78462}"/>
              </a:ext>
            </a:extLst>
          </p:cNvPr>
          <p:cNvSpPr txBox="1"/>
          <p:nvPr/>
        </p:nvSpPr>
        <p:spPr>
          <a:xfrm>
            <a:off x="678996" y="421211"/>
            <a:ext cx="11028590" cy="584775"/>
          </a:xfrm>
          <a:prstGeom prst="rect">
            <a:avLst/>
          </a:prstGeom>
          <a:noFill/>
        </p:spPr>
        <p:txBody>
          <a:bodyPr wrap="square" rtlCol="0">
            <a:spAutoFit/>
          </a:bodyPr>
          <a:lstStyle/>
          <a:p>
            <a:r>
              <a:rPr lang="de-AT" sz="2000" b="1"/>
              <a:t>2.Semester – Teilgeblocktes Praktikum (TGP)</a:t>
            </a:r>
          </a:p>
          <a:p>
            <a:r>
              <a:rPr lang="de-AT" sz="1200" i="1"/>
              <a:t>LV</a:t>
            </a:r>
            <a:r>
              <a:rPr lang="de-AT" sz="1200" b="1" i="1"/>
              <a:t> PB2:16UPL1</a:t>
            </a:r>
            <a:r>
              <a:rPr lang="de-AT" sz="1200" i="1"/>
              <a:t> Unterricht planen und umsetzen 1 (PR) </a:t>
            </a:r>
            <a:r>
              <a:rPr lang="de-AT" sz="1200" b="1" i="1"/>
              <a:t>Praxis</a:t>
            </a:r>
            <a:r>
              <a:rPr lang="de-AT" sz="1200" i="1"/>
              <a:t>  &amp; LV </a:t>
            </a:r>
            <a:r>
              <a:rPr lang="de-AT" sz="1200" b="1" i="1"/>
              <a:t>PB2:16BUP1</a:t>
            </a:r>
            <a:r>
              <a:rPr lang="de-AT" sz="1200" i="1"/>
              <a:t> Unterricht planen und umsetzen 1 (UE) </a:t>
            </a:r>
            <a:r>
              <a:rPr lang="de-AT" sz="1200" b="1" i="1"/>
              <a:t>Begleit-LV</a:t>
            </a:r>
            <a:r>
              <a:rPr lang="de-AT" sz="1200" i="1"/>
              <a:t> </a:t>
            </a:r>
          </a:p>
        </p:txBody>
      </p:sp>
      <p:cxnSp>
        <p:nvCxnSpPr>
          <p:cNvPr id="2" name="Gerader Verbinder 1">
            <a:extLst>
              <a:ext uri="{FF2B5EF4-FFF2-40B4-BE49-F238E27FC236}">
                <a16:creationId xmlns:a16="http://schemas.microsoft.com/office/drawing/2014/main" id="{339814B0-EE06-AF8F-A29D-958182260E08}"/>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019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xEl>
                                              <p:pRg st="17" end="1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C3A7F80-09C1-F7C2-05CA-5D0FCB783B60}"/>
              </a:ext>
            </a:extLst>
          </p:cNvPr>
          <p:cNvPicPr>
            <a:picLocks noChangeAspect="1"/>
          </p:cNvPicPr>
          <p:nvPr/>
        </p:nvPicPr>
        <p:blipFill>
          <a:blip r:embed="rId2"/>
          <a:stretch>
            <a:fillRect/>
          </a:stretch>
        </p:blipFill>
        <p:spPr>
          <a:xfrm>
            <a:off x="891539" y="190228"/>
            <a:ext cx="4358820" cy="6642775"/>
          </a:xfrm>
          <a:prstGeom prst="rect">
            <a:avLst/>
          </a:prstGeom>
        </p:spPr>
      </p:pic>
      <p:pic>
        <p:nvPicPr>
          <p:cNvPr id="5" name="Grafik 4">
            <a:extLst>
              <a:ext uri="{FF2B5EF4-FFF2-40B4-BE49-F238E27FC236}">
                <a16:creationId xmlns:a16="http://schemas.microsoft.com/office/drawing/2014/main" id="{BCD30EDC-39C6-24C9-5C71-67D555349093}"/>
              </a:ext>
            </a:extLst>
          </p:cNvPr>
          <p:cNvPicPr>
            <a:picLocks noChangeAspect="1"/>
          </p:cNvPicPr>
          <p:nvPr/>
        </p:nvPicPr>
        <p:blipFill>
          <a:blip r:embed="rId3"/>
          <a:stretch>
            <a:fillRect/>
          </a:stretch>
        </p:blipFill>
        <p:spPr>
          <a:xfrm>
            <a:off x="6202681" y="190227"/>
            <a:ext cx="4221653" cy="6629440"/>
          </a:xfrm>
          <a:prstGeom prst="rect">
            <a:avLst/>
          </a:prstGeom>
        </p:spPr>
      </p:pic>
    </p:spTree>
    <p:extLst>
      <p:ext uri="{BB962C8B-B14F-4D97-AF65-F5344CB8AC3E}">
        <p14:creationId xmlns:p14="http://schemas.microsoft.com/office/powerpoint/2010/main" val="1662919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98C94-F529-0637-9A54-CFD015C6734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0585E21-56AB-CC26-C95A-BE81DA1ED792}"/>
              </a:ext>
            </a:extLst>
          </p:cNvPr>
          <p:cNvPicPr>
            <a:picLocks noChangeAspect="1"/>
          </p:cNvPicPr>
          <p:nvPr/>
        </p:nvPicPr>
        <p:blipFill>
          <a:blip r:embed="rId3"/>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0B537514-D00A-9A3E-02BB-16673820295B}"/>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F281CB06-9E05-E30C-BA7D-8DD914133696}"/>
              </a:ext>
            </a:extLst>
          </p:cNvPr>
          <p:cNvSpPr txBox="1"/>
          <p:nvPr/>
        </p:nvSpPr>
        <p:spPr>
          <a:xfrm>
            <a:off x="678996" y="1091293"/>
            <a:ext cx="11028590" cy="5478551"/>
          </a:xfrm>
          <a:prstGeom prst="rect">
            <a:avLst/>
          </a:prstGeom>
          <a:noFill/>
        </p:spPr>
        <p:txBody>
          <a:bodyPr wrap="square" rtlCol="0">
            <a:spAutoFit/>
          </a:bodyPr>
          <a:lstStyle/>
          <a:p>
            <a:r>
              <a:rPr lang="de-AT" sz="1200" dirty="0"/>
              <a:t>Auswahlliste wird generiert </a:t>
            </a:r>
            <a:r>
              <a:rPr lang="de-AT" sz="1200" b="1" dirty="0"/>
              <a:t>– 1-2 Studierende </a:t>
            </a:r>
            <a:r>
              <a:rPr lang="de-AT" sz="1200" dirty="0"/>
              <a:t>teilen sich selbst zu. Andere Bundesländer möglich. </a:t>
            </a:r>
          </a:p>
          <a:p>
            <a:endParaRPr lang="de-AT" sz="1200" b="1" dirty="0"/>
          </a:p>
          <a:p>
            <a:r>
              <a:rPr lang="de-AT" sz="1200" b="1" dirty="0"/>
              <a:t>45 UE </a:t>
            </a:r>
            <a:r>
              <a:rPr lang="de-AT" sz="1200" dirty="0"/>
              <a:t>über die Monate Oktober – Jänner</a:t>
            </a:r>
            <a:endParaRPr lang="de-AT" sz="1200" b="1" dirty="0"/>
          </a:p>
          <a:p>
            <a:pPr marL="285753" indent="-285753">
              <a:buFont typeface="Arial" panose="020B0604020202020204" pitchFamily="34" charset="0"/>
              <a:buChar char="•"/>
            </a:pPr>
            <a:r>
              <a:rPr lang="de-AT" sz="1200" dirty="0"/>
              <a:t>ein Vorbesprechungstermin mit 2 Vorbesprechungsstunden im Oktober/selbstreguliert (SRL) </a:t>
            </a:r>
          </a:p>
          <a:p>
            <a:pPr marL="285753" indent="-285753">
              <a:buFont typeface="Arial" panose="020B0604020202020204" pitchFamily="34" charset="0"/>
              <a:buChar char="•"/>
            </a:pPr>
            <a:r>
              <a:rPr lang="de-AT" sz="1200" dirty="0"/>
              <a:t>2 Praxiswochen mit 24 UE Ende November bis Anfang Dezember laut Kalender der PH plus 14 VN</a:t>
            </a:r>
          </a:p>
          <a:p>
            <a:pPr marL="285753" indent="-285753">
              <a:buFont typeface="Arial" panose="020B0604020202020204" pitchFamily="34" charset="0"/>
              <a:buChar char="•"/>
            </a:pPr>
            <a:r>
              <a:rPr lang="de-AT" sz="1200" dirty="0"/>
              <a:t>1 Praxistermin im Jänner mit 3 UE und 2 Nachbesprechungsstunden (SRL)</a:t>
            </a:r>
          </a:p>
          <a:p>
            <a:pPr marL="285756" indent="-285756">
              <a:buFont typeface="Arial" panose="020B0604020202020204" pitchFamily="34" charset="0"/>
              <a:buChar char="•"/>
            </a:pPr>
            <a:r>
              <a:rPr lang="de-AT" sz="1200" dirty="0"/>
              <a:t>Keine Anfangskonferenz – schriftliches Infoschreiben für die PLP vom ZPPS</a:t>
            </a:r>
          </a:p>
          <a:p>
            <a:pPr marL="285756" indent="-285756">
              <a:buFont typeface="Arial" panose="020B0604020202020204" pitchFamily="34" charset="0"/>
              <a:buChar char="•"/>
            </a:pPr>
            <a:r>
              <a:rPr lang="de-AT" sz="1200" dirty="0"/>
              <a:t>100% Anwesenheit</a:t>
            </a:r>
          </a:p>
          <a:p>
            <a:endParaRPr lang="de-AT" sz="1200" dirty="0"/>
          </a:p>
          <a:p>
            <a:r>
              <a:rPr lang="de-AT" sz="1200" dirty="0"/>
              <a:t>Schwerpunkte: </a:t>
            </a:r>
          </a:p>
          <a:p>
            <a:pPr marL="285753" indent="-285753">
              <a:buFont typeface="Arial" panose="020B0604020202020204" pitchFamily="34" charset="0"/>
              <a:buChar char="•"/>
            </a:pPr>
            <a:r>
              <a:rPr lang="de-AT" sz="1200" dirty="0"/>
              <a:t>Gestaltung von Lernprozessen, </a:t>
            </a:r>
            <a:r>
              <a:rPr lang="de-AT" sz="1200" b="1" dirty="0"/>
              <a:t>vorwiegend</a:t>
            </a:r>
            <a:r>
              <a:rPr lang="de-AT" sz="1200" dirty="0"/>
              <a:t> aus den „SINN-Fächern“ (</a:t>
            </a:r>
            <a:r>
              <a:rPr lang="de-AT" sz="1200" dirty="0" err="1"/>
              <a:t>KuG</a:t>
            </a:r>
            <a:r>
              <a:rPr lang="de-AT" sz="1200" dirty="0"/>
              <a:t>; WT, MUS, BSP, E ). </a:t>
            </a:r>
          </a:p>
          <a:p>
            <a:pPr marL="285753" indent="-285753">
              <a:buFont typeface="Arial" panose="020B0604020202020204" pitchFamily="34" charset="0"/>
              <a:buChar char="•"/>
            </a:pPr>
            <a:r>
              <a:rPr lang="de-AT" sz="1200" dirty="0"/>
              <a:t>Studierende planen UE unter Berücksichtigung der Heterogenität der Lerngruppe(n). </a:t>
            </a:r>
          </a:p>
          <a:p>
            <a:pPr marL="285753" indent="-285753">
              <a:buFont typeface="Arial" panose="020B0604020202020204" pitchFamily="34" charset="0"/>
              <a:buChar char="•"/>
            </a:pPr>
            <a:r>
              <a:rPr lang="de-AT" sz="1200" dirty="0"/>
              <a:t>Die kommunikative Kompetenz soll weiterentwickelt werden. </a:t>
            </a:r>
          </a:p>
          <a:p>
            <a:pPr marL="285753" indent="-285753">
              <a:buFont typeface="Arial" panose="020B0604020202020204" pitchFamily="34" charset="0"/>
              <a:buChar char="•"/>
            </a:pPr>
            <a:r>
              <a:rPr lang="de-AT" sz="1200" dirty="0"/>
              <a:t>Reflexion der UE/der Planung nach dem Reflexionsmodell der PH Salzburg.</a:t>
            </a:r>
            <a:r>
              <a:rPr lang="de-AT" sz="1200" b="1" dirty="0"/>
              <a:t> </a:t>
            </a:r>
          </a:p>
          <a:p>
            <a:pPr marL="285753" indent="-285753">
              <a:buFont typeface="Arial" panose="020B0604020202020204" pitchFamily="34" charset="0"/>
              <a:buChar char="•"/>
            </a:pPr>
            <a:r>
              <a:rPr lang="de-AT" sz="1200" dirty="0"/>
              <a:t>Medienpädagogische und -didaktische Kompetenzen werden in der Planung von Unterricht angewandt. </a:t>
            </a:r>
            <a:r>
              <a:rPr lang="de-AT" sz="1200" i="1" dirty="0"/>
              <a:t>KI und Unterrichtsplanung</a:t>
            </a:r>
            <a:r>
              <a:rPr lang="de-AT" sz="1200" dirty="0"/>
              <a:t>!</a:t>
            </a:r>
          </a:p>
          <a:p>
            <a:endParaRPr lang="de-AT" sz="1200" dirty="0"/>
          </a:p>
          <a:p>
            <a:r>
              <a:rPr lang="de-AT" sz="1200" dirty="0"/>
              <a:t>Begleitet durch: </a:t>
            </a:r>
            <a:r>
              <a:rPr lang="de-AT" sz="1200" i="1" dirty="0"/>
              <a:t>Unterricht planen und umsetze 2 (LV-Training; Input aus den SINN-Fächern=Didaktiken; KI und Unterrichtsplanung)</a:t>
            </a:r>
          </a:p>
          <a:p>
            <a:endParaRPr lang="de-AT" sz="1200" dirty="0"/>
          </a:p>
          <a:p>
            <a:r>
              <a:rPr lang="de-AT" sz="1200" dirty="0"/>
              <a:t>Reflektierte Planungen für die Sequenzen müssen vorliegen. </a:t>
            </a:r>
          </a:p>
          <a:p>
            <a:r>
              <a:rPr lang="de-AT" sz="1200" dirty="0"/>
              <a:t>Minimalanforderung: Jede*r Studierende hält ab Tag 2 eine geplante Sequenz/Einheit in wachsendem Ausmaß mit dem Ziel* gegen Praktikumsende eine ganze UE  zu planen und durchzuführen (*Ergänzung 26.9.25)</a:t>
            </a:r>
          </a:p>
          <a:p>
            <a:r>
              <a:rPr lang="de-AT" sz="1200" dirty="0"/>
              <a:t>Regelung Fehlzeitenkompensation: 1 Zusatz-Termin muss bitte ermöglicht werden (mehr ist möglich ohne zusätzliche Abgeltung). Empfehlung: T ans Ende des Praktikums setzen, damit im Fall auch mehrere Studierende daran teilnehmen können. Im Fall vermehrter Fehlzeit muss das Praktikum wiederholt werden. </a:t>
            </a:r>
          </a:p>
          <a:p>
            <a:r>
              <a:rPr lang="de-AT" sz="1200" dirty="0"/>
              <a:t>Dann bitte mit „ohne Erfolg teilgenommen“ abschließen.</a:t>
            </a:r>
          </a:p>
          <a:p>
            <a:endParaRPr lang="de-AT" sz="1200" dirty="0"/>
          </a:p>
          <a:p>
            <a:r>
              <a:rPr lang="de-AT" sz="1200" dirty="0"/>
              <a:t>Gutachten mit Kompetenzniveaus zum Ankreuzen; Unterschrift und Schulstempel; ist von den St. im Original im ZPPS abzugeben</a:t>
            </a:r>
          </a:p>
          <a:p>
            <a:r>
              <a:rPr lang="de-AT" sz="1200" dirty="0"/>
              <a:t>Abgeltungsregelung: DR ALT 18 MDL. Für DR ALT und PD: halbe Zulage; Für OÖ max. 18 HT und 18 MDL</a:t>
            </a:r>
          </a:p>
          <a:p>
            <a:endParaRPr lang="de-AT" sz="1401" dirty="0"/>
          </a:p>
        </p:txBody>
      </p:sp>
      <p:sp>
        <p:nvSpPr>
          <p:cNvPr id="17" name="Textfeld 16">
            <a:extLst>
              <a:ext uri="{FF2B5EF4-FFF2-40B4-BE49-F238E27FC236}">
                <a16:creationId xmlns:a16="http://schemas.microsoft.com/office/drawing/2014/main" id="{A00E1F04-90ED-56CA-07C5-EA422D1A0A8B}"/>
              </a:ext>
            </a:extLst>
          </p:cNvPr>
          <p:cNvSpPr txBox="1"/>
          <p:nvPr/>
        </p:nvSpPr>
        <p:spPr>
          <a:xfrm>
            <a:off x="678996" y="421213"/>
            <a:ext cx="10971440" cy="584775"/>
          </a:xfrm>
          <a:prstGeom prst="rect">
            <a:avLst/>
          </a:prstGeom>
          <a:noFill/>
        </p:spPr>
        <p:txBody>
          <a:bodyPr wrap="square" rtlCol="0">
            <a:spAutoFit/>
          </a:bodyPr>
          <a:lstStyle/>
          <a:p>
            <a:r>
              <a:rPr lang="de-AT" sz="2000" b="1" dirty="0"/>
              <a:t>3. Semester – Teilgeblocktes Praktikum (TGP)</a:t>
            </a:r>
          </a:p>
          <a:p>
            <a:r>
              <a:rPr lang="de-AT" sz="1200" b="1" dirty="0"/>
              <a:t>LV PB3:15 UPL </a:t>
            </a:r>
            <a:r>
              <a:rPr lang="de-AT" sz="1200" dirty="0"/>
              <a:t>Unterricht planen und umsetzen 2 (</a:t>
            </a:r>
            <a:r>
              <a:rPr lang="de-AT" sz="1200" b="1" dirty="0"/>
              <a:t>Praxis</a:t>
            </a:r>
            <a:r>
              <a:rPr lang="de-AT" sz="1200" dirty="0"/>
              <a:t>) und  </a:t>
            </a:r>
            <a:r>
              <a:rPr lang="de-AT" sz="1200" b="1" dirty="0"/>
              <a:t>LV PB3:15 UPUE </a:t>
            </a:r>
            <a:r>
              <a:rPr lang="de-AT" sz="1200" dirty="0"/>
              <a:t>Unterricht planen und umsetzen 2 (</a:t>
            </a:r>
            <a:r>
              <a:rPr lang="de-AT" sz="1200" b="1" dirty="0"/>
              <a:t>Begleit-LV/UE</a:t>
            </a:r>
            <a:r>
              <a:rPr lang="de-AT" sz="1200" dirty="0"/>
              <a:t>) </a:t>
            </a:r>
            <a:endParaRPr lang="de-AT" sz="1200" b="1" dirty="0"/>
          </a:p>
        </p:txBody>
      </p:sp>
      <p:cxnSp>
        <p:nvCxnSpPr>
          <p:cNvPr id="2" name="Gerader Verbinder 1">
            <a:extLst>
              <a:ext uri="{FF2B5EF4-FFF2-40B4-BE49-F238E27FC236}">
                <a16:creationId xmlns:a16="http://schemas.microsoft.com/office/drawing/2014/main" id="{F8BE01F2-2376-7D37-522D-4B1BCF639CDA}"/>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735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18" end="1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xEl>
                                              <p:pRg st="19" end="1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xEl>
                                              <p:pRg st="20" end="2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xEl>
                                              <p:pRg st="21" end="2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
                                            <p:txEl>
                                              <p:pRg st="23" end="2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3">
                                            <p:txEl>
                                              <p:pRg st="24" end="2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D8E545A-92B9-167B-9E01-7F52D62516B1}"/>
              </a:ext>
            </a:extLst>
          </p:cNvPr>
          <p:cNvPicPr>
            <a:picLocks noChangeAspect="1"/>
          </p:cNvPicPr>
          <p:nvPr/>
        </p:nvPicPr>
        <p:blipFill>
          <a:blip r:embed="rId3"/>
          <a:stretch>
            <a:fillRect/>
          </a:stretch>
        </p:blipFill>
        <p:spPr>
          <a:xfrm>
            <a:off x="975360" y="97017"/>
            <a:ext cx="5042515" cy="6646296"/>
          </a:xfrm>
          <a:prstGeom prst="rect">
            <a:avLst/>
          </a:prstGeom>
        </p:spPr>
      </p:pic>
      <p:pic>
        <p:nvPicPr>
          <p:cNvPr id="5" name="Grafik 4">
            <a:extLst>
              <a:ext uri="{FF2B5EF4-FFF2-40B4-BE49-F238E27FC236}">
                <a16:creationId xmlns:a16="http://schemas.microsoft.com/office/drawing/2014/main" id="{95A09B23-FD79-E8D4-DFA3-98D91FB20CDD}"/>
              </a:ext>
            </a:extLst>
          </p:cNvPr>
          <p:cNvPicPr>
            <a:picLocks noChangeAspect="1"/>
          </p:cNvPicPr>
          <p:nvPr/>
        </p:nvPicPr>
        <p:blipFill>
          <a:blip r:embed="rId4"/>
          <a:stretch>
            <a:fillRect/>
          </a:stretch>
        </p:blipFill>
        <p:spPr>
          <a:xfrm>
            <a:off x="6363404" y="14288"/>
            <a:ext cx="4213156" cy="6569668"/>
          </a:xfrm>
          <a:prstGeom prst="rect">
            <a:avLst/>
          </a:prstGeom>
        </p:spPr>
      </p:pic>
    </p:spTree>
    <p:extLst>
      <p:ext uri="{BB962C8B-B14F-4D97-AF65-F5344CB8AC3E}">
        <p14:creationId xmlns:p14="http://schemas.microsoft.com/office/powerpoint/2010/main" val="1789163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96D23-5EB9-590F-130D-CD9E7A17C6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A0B33AC-3513-6DCC-A9A6-D59BE7D5B561}"/>
              </a:ext>
            </a:extLst>
          </p:cNvPr>
          <p:cNvPicPr>
            <a:picLocks noChangeAspect="1"/>
          </p:cNvPicPr>
          <p:nvPr/>
        </p:nvPicPr>
        <p:blipFill>
          <a:blip r:embed="rId3"/>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BDECFC67-7FF3-4BE1-2533-1DD6D170A994}"/>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BDB06187-6CE0-FC86-11A7-DE0F01AD2BEC}"/>
              </a:ext>
            </a:extLst>
          </p:cNvPr>
          <p:cNvSpPr txBox="1"/>
          <p:nvPr/>
        </p:nvSpPr>
        <p:spPr>
          <a:xfrm>
            <a:off x="678997" y="1414061"/>
            <a:ext cx="10834009" cy="4893647"/>
          </a:xfrm>
          <a:prstGeom prst="rect">
            <a:avLst/>
          </a:prstGeom>
          <a:noFill/>
        </p:spPr>
        <p:txBody>
          <a:bodyPr wrap="square" rtlCol="0">
            <a:spAutoFit/>
          </a:bodyPr>
          <a:lstStyle/>
          <a:p>
            <a:r>
              <a:rPr lang="de-AT" sz="1300" b="1" dirty="0"/>
              <a:t>2 Studierende </a:t>
            </a:r>
            <a:r>
              <a:rPr lang="de-AT" sz="1300" dirty="0"/>
              <a:t>werden zugeteilt</a:t>
            </a:r>
          </a:p>
          <a:p>
            <a:endParaRPr lang="de-AT" sz="1300" b="1" dirty="0"/>
          </a:p>
          <a:p>
            <a:r>
              <a:rPr lang="de-AT" sz="1300" dirty="0"/>
              <a:t>60 UE über die Monate März – Juni, aufgeteilt in: </a:t>
            </a:r>
          </a:p>
          <a:p>
            <a:pPr marL="285756" indent="-285756">
              <a:buFont typeface="Arial" panose="020B0604020202020204" pitchFamily="34" charset="0"/>
              <a:buChar char="•"/>
            </a:pPr>
            <a:r>
              <a:rPr lang="de-AT" sz="1300" dirty="0"/>
              <a:t>Für PLP freiwillig: Eröffnungskonferenz im vorangehenden WS per Teams (2 VN im DR Alt)</a:t>
            </a:r>
          </a:p>
          <a:p>
            <a:pPr marL="285756" indent="-285756">
              <a:buFont typeface="Arial" panose="020B0604020202020204" pitchFamily="34" charset="0"/>
              <a:buChar char="•"/>
            </a:pPr>
            <a:r>
              <a:rPr lang="de-AT" sz="1300" dirty="0"/>
              <a:t>12 Praxistermine von Anfang März bis Ende Juni (</a:t>
            </a:r>
            <a:r>
              <a:rPr lang="de-AT" sz="1300" b="1" dirty="0"/>
              <a:t>mittwochs</a:t>
            </a:r>
            <a:r>
              <a:rPr lang="de-AT" sz="1300" dirty="0"/>
              <a:t>) mit je </a:t>
            </a:r>
            <a:r>
              <a:rPr lang="de-AT" sz="1300" dirty="0">
                <a:solidFill>
                  <a:srgbClr val="FF0000"/>
                </a:solidFill>
              </a:rPr>
              <a:t>3 UE (NEU!) </a:t>
            </a:r>
            <a:r>
              <a:rPr lang="de-AT" sz="1300" dirty="0"/>
              <a:t>und 11x 2 Vor- Nachbesprechungsstunden. </a:t>
            </a:r>
            <a:br>
              <a:rPr lang="de-AT" sz="1300" dirty="0"/>
            </a:br>
            <a:r>
              <a:rPr lang="de-AT" sz="1300" dirty="0"/>
              <a:t>Studierendenressource im Unterreicht bitte nutzen! </a:t>
            </a:r>
          </a:p>
          <a:p>
            <a:pPr marL="285756" indent="-285756">
              <a:buFont typeface="Arial" panose="020B0604020202020204" pitchFamily="34" charset="0"/>
              <a:buChar char="•"/>
            </a:pPr>
            <a:r>
              <a:rPr lang="de-AT" sz="1300" dirty="0"/>
              <a:t>Praxisberatung (PB) kommt im Regelfall zu 2 UE. Vorzugsweise zu den Einheiten aus den Fokusfächern.</a:t>
            </a:r>
          </a:p>
          <a:p>
            <a:pPr marL="285756" indent="-285756">
              <a:buFont typeface="Arial" panose="020B0604020202020204" pitchFamily="34" charset="0"/>
              <a:buChar char="•"/>
            </a:pPr>
            <a:r>
              <a:rPr lang="de-AT" sz="1300" dirty="0"/>
              <a:t>100% Anwesenheit</a:t>
            </a:r>
          </a:p>
          <a:p>
            <a:endParaRPr lang="de-AT" sz="1300" dirty="0"/>
          </a:p>
          <a:p>
            <a:r>
              <a:rPr lang="de-AT" sz="1300" dirty="0"/>
              <a:t>Begleitet durch: LV </a:t>
            </a:r>
            <a:r>
              <a:rPr lang="de-AT" sz="1300" i="1" dirty="0"/>
              <a:t>Inklusive Lernwelten </a:t>
            </a:r>
          </a:p>
          <a:p>
            <a:endParaRPr lang="de-AT" sz="1300" dirty="0"/>
          </a:p>
          <a:p>
            <a:r>
              <a:rPr lang="de-AT" sz="1300" dirty="0"/>
              <a:t>Das TP dient dazu, vertieft in das Unterrichtsgeschehen einzutauchen und zunehmend den Unterricht zu übernehmen. Vor- und Nachbesprechungsstunden (VN) werden fallweise von Praxisberater*innen (PB) über das gesamte Semester begleitet. </a:t>
            </a:r>
          </a:p>
          <a:p>
            <a:r>
              <a:rPr lang="de-AT" sz="1300" b="1" dirty="0"/>
              <a:t>NEU</a:t>
            </a:r>
            <a:r>
              <a:rPr lang="de-AT" sz="1300" dirty="0"/>
              <a:t>: Begleit- LV rund um das Thema Inklusive Lernwelten; Praktikum  mit </a:t>
            </a:r>
            <a:r>
              <a:rPr lang="de-AT" sz="1300" b="1" dirty="0"/>
              <a:t>Fokus auf die Fächer D &amp; SU</a:t>
            </a:r>
            <a:r>
              <a:rPr lang="de-AT" sz="1300" dirty="0"/>
              <a:t>. </a:t>
            </a:r>
            <a:r>
              <a:rPr lang="de-AT" sz="1001" dirty="0"/>
              <a:t>(M &amp; SU dann im Fokus des 5.Sem :0)</a:t>
            </a:r>
          </a:p>
          <a:p>
            <a:r>
              <a:rPr lang="de-AT" sz="1300" dirty="0"/>
              <a:t>Minimalanforderung: Jede*r Studierende hat zumindest an 7 der 12 Praxistagen im Fokus-Bereich geplant und unterrichtet. Gegebene inklusive Notwendigkeiten spiegelt sich in fortschreitendem Maße in den Planungen und im Unterrichtsgeschehen wider. </a:t>
            </a:r>
          </a:p>
          <a:p>
            <a:endParaRPr lang="de-AT" sz="1300" dirty="0"/>
          </a:p>
          <a:p>
            <a:r>
              <a:rPr lang="de-AT" sz="1300" dirty="0"/>
              <a:t>Regelung Fehlzeitenkompensation: 1 Zusatz-Termin bzw. Stundenverlängerung muss bitte ermöglicht werden. Empfehlung: T ans Ende des Praktikums setzen, damit im Fall auch mehrere Studierende daran teilnehmen können. Im Fall vermehrter Fehlzeit muss das Praktikum wiederholt werden. Dann bitte mit „ohne Erfolg teilgenommen“ abschließen</a:t>
            </a:r>
          </a:p>
          <a:p>
            <a:endParaRPr lang="de-AT" sz="1300" dirty="0"/>
          </a:p>
          <a:p>
            <a:r>
              <a:rPr lang="de-AT" sz="1300" dirty="0"/>
              <a:t>Gutachten mit Kompetenzbereichen zum Ankreuzen; Unterschrift und Schulstempel; von den St. im Original im ZPPS abzugeben. In Erprobung!</a:t>
            </a:r>
          </a:p>
          <a:p>
            <a:endParaRPr lang="de-AT" sz="1300" dirty="0"/>
          </a:p>
          <a:p>
            <a:r>
              <a:rPr lang="de-AT" sz="1300" dirty="0"/>
              <a:t>Abgeltungsregelung im DR ALT: 22 MDL +max. 2 MDL  für „Sonderfälle“ +2MDL für HV. /Für DR ALT und PD: halbe Zulage</a:t>
            </a:r>
          </a:p>
        </p:txBody>
      </p:sp>
      <p:sp>
        <p:nvSpPr>
          <p:cNvPr id="17" name="Textfeld 16">
            <a:extLst>
              <a:ext uri="{FF2B5EF4-FFF2-40B4-BE49-F238E27FC236}">
                <a16:creationId xmlns:a16="http://schemas.microsoft.com/office/drawing/2014/main" id="{F0963036-FD3C-7D9E-192F-65CD5448B3C3}"/>
              </a:ext>
            </a:extLst>
          </p:cNvPr>
          <p:cNvSpPr txBox="1"/>
          <p:nvPr/>
        </p:nvSpPr>
        <p:spPr>
          <a:xfrm>
            <a:off x="678996" y="421213"/>
            <a:ext cx="10139042" cy="584775"/>
          </a:xfrm>
          <a:prstGeom prst="rect">
            <a:avLst/>
          </a:prstGeom>
          <a:noFill/>
        </p:spPr>
        <p:txBody>
          <a:bodyPr wrap="square" rtlCol="0">
            <a:spAutoFit/>
          </a:bodyPr>
          <a:lstStyle/>
          <a:p>
            <a:r>
              <a:rPr lang="de-AT" sz="2000" b="1" dirty="0"/>
              <a:t>4.Semester – Tagespraktikum (TP)</a:t>
            </a:r>
          </a:p>
          <a:p>
            <a:pPr lvl="0"/>
            <a:r>
              <a:rPr lang="de-AT" sz="1200" b="1" i="1" dirty="0"/>
              <a:t>LV PB4:16 ILEP </a:t>
            </a:r>
            <a:r>
              <a:rPr lang="de-AT" sz="1200" i="1" dirty="0"/>
              <a:t>Inklusive Lernwelten (PR) </a:t>
            </a:r>
            <a:r>
              <a:rPr lang="de-AT" sz="1200" b="1" i="1" dirty="0"/>
              <a:t>Tagespraktikum</a:t>
            </a:r>
            <a:r>
              <a:rPr lang="de-AT" sz="1200" i="1" dirty="0"/>
              <a:t>  und  </a:t>
            </a:r>
            <a:r>
              <a:rPr lang="de-AT" sz="1200" b="1" i="1" dirty="0"/>
              <a:t>LV PB4:16 ILEU </a:t>
            </a:r>
            <a:r>
              <a:rPr lang="de-AT" sz="1200" i="1" dirty="0"/>
              <a:t>Inklusive Lernwelten </a:t>
            </a:r>
            <a:r>
              <a:rPr lang="de-AT" sz="1200" b="1" i="1" dirty="0">
                <a:solidFill>
                  <a:srgbClr val="FF0000"/>
                </a:solidFill>
              </a:rPr>
              <a:t>Begleit-LV (NEU!)</a:t>
            </a:r>
            <a:endParaRPr lang="de-AT" sz="1200" i="1" dirty="0">
              <a:solidFill>
                <a:srgbClr val="FF0000"/>
              </a:solidFill>
            </a:endParaRPr>
          </a:p>
        </p:txBody>
      </p:sp>
      <p:cxnSp>
        <p:nvCxnSpPr>
          <p:cNvPr id="2" name="Gerader Verbinder 1">
            <a:extLst>
              <a:ext uri="{FF2B5EF4-FFF2-40B4-BE49-F238E27FC236}">
                <a16:creationId xmlns:a16="http://schemas.microsoft.com/office/drawing/2014/main" id="{5CB0FEA6-993E-0409-C213-3376C6BF76DE}"/>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875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03671-A107-8256-17AF-4E57A22962ED}"/>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A9BA1478-4D06-E5DC-F450-9807B0C9A1FC}"/>
              </a:ext>
            </a:extLst>
          </p:cNvPr>
          <p:cNvPicPr>
            <a:picLocks noChangeAspect="1"/>
          </p:cNvPicPr>
          <p:nvPr/>
        </p:nvPicPr>
        <p:blipFill>
          <a:blip r:embed="rId2"/>
          <a:stretch>
            <a:fillRect/>
          </a:stretch>
        </p:blipFill>
        <p:spPr>
          <a:xfrm>
            <a:off x="375920" y="-432314"/>
            <a:ext cx="11247120" cy="7416438"/>
          </a:xfrm>
          <a:prstGeom prst="rect">
            <a:avLst/>
          </a:prstGeom>
        </p:spPr>
      </p:pic>
    </p:spTree>
    <p:extLst>
      <p:ext uri="{BB962C8B-B14F-4D97-AF65-F5344CB8AC3E}">
        <p14:creationId xmlns:p14="http://schemas.microsoft.com/office/powerpoint/2010/main" val="389411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00C6FBB-DE06-D023-F9F8-C934C81462C6}"/>
              </a:ext>
            </a:extLst>
          </p:cNvPr>
          <p:cNvPicPr>
            <a:picLocks noChangeAspect="1"/>
          </p:cNvPicPr>
          <p:nvPr/>
        </p:nvPicPr>
        <p:blipFill>
          <a:blip r:embed="rId2"/>
          <a:stretch>
            <a:fillRect/>
          </a:stretch>
        </p:blipFill>
        <p:spPr>
          <a:xfrm>
            <a:off x="3180081" y="63725"/>
            <a:ext cx="5043352" cy="6730549"/>
          </a:xfrm>
          <a:prstGeom prst="rect">
            <a:avLst/>
          </a:prstGeom>
        </p:spPr>
      </p:pic>
    </p:spTree>
    <p:extLst>
      <p:ext uri="{BB962C8B-B14F-4D97-AF65-F5344CB8AC3E}">
        <p14:creationId xmlns:p14="http://schemas.microsoft.com/office/powerpoint/2010/main" val="2446642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B6C74-B14D-1C95-9449-FA02BCCD2EC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91A776-1342-0C31-E046-70B17E924486}"/>
              </a:ext>
            </a:extLst>
          </p:cNvPr>
          <p:cNvPicPr>
            <a:picLocks noChangeAspect="1"/>
          </p:cNvPicPr>
          <p:nvPr/>
        </p:nvPicPr>
        <p:blipFill>
          <a:blip r:embed="rId2"/>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9453E442-F613-9C2B-A3D4-9A8798E69C3B}"/>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EDF43E4B-AB15-B568-1A21-3BC75D53C4B3}"/>
              </a:ext>
            </a:extLst>
          </p:cNvPr>
          <p:cNvSpPr txBox="1"/>
          <p:nvPr/>
        </p:nvSpPr>
        <p:spPr>
          <a:xfrm>
            <a:off x="678996" y="1369319"/>
            <a:ext cx="10834009" cy="4693593"/>
          </a:xfrm>
          <a:prstGeom prst="rect">
            <a:avLst/>
          </a:prstGeom>
          <a:noFill/>
        </p:spPr>
        <p:txBody>
          <a:bodyPr wrap="square" rtlCol="0">
            <a:spAutoFit/>
          </a:bodyPr>
          <a:lstStyle/>
          <a:p>
            <a:r>
              <a:rPr lang="de-AT" sz="1300" b="1" dirty="0"/>
              <a:t>2 Studierende </a:t>
            </a:r>
            <a:r>
              <a:rPr lang="de-AT" sz="1300" dirty="0"/>
              <a:t>werden zugeteilt</a:t>
            </a:r>
          </a:p>
          <a:p>
            <a:endParaRPr lang="de-AT" sz="1300" b="1" dirty="0"/>
          </a:p>
          <a:p>
            <a:r>
              <a:rPr lang="de-AT" sz="1300" dirty="0"/>
              <a:t>60 UE über die Monate Oktober – Jänner, aufgeteilt in: </a:t>
            </a:r>
          </a:p>
          <a:p>
            <a:pPr marL="285756" indent="-285756">
              <a:buFont typeface="Arial" panose="020B0604020202020204" pitchFamily="34" charset="0"/>
              <a:buChar char="•"/>
            </a:pPr>
            <a:r>
              <a:rPr lang="de-AT" sz="1300" dirty="0"/>
              <a:t>Für PLP freiwillig: Eröffnungskonferenz per Teams (2 VN im DR Alt)</a:t>
            </a:r>
          </a:p>
          <a:p>
            <a:pPr marL="285756" indent="-285756">
              <a:buFont typeface="Arial" panose="020B0604020202020204" pitchFamily="34" charset="0"/>
              <a:buChar char="•"/>
            </a:pPr>
            <a:r>
              <a:rPr lang="de-AT" sz="1300" dirty="0"/>
              <a:t>12 Praxistermine von Anfang Oktober bis Ende Jänner (mittwochs) mit je </a:t>
            </a:r>
            <a:r>
              <a:rPr lang="de-AT" sz="1300" dirty="0">
                <a:solidFill>
                  <a:srgbClr val="FF0000"/>
                </a:solidFill>
              </a:rPr>
              <a:t>3 UE (NEU!) </a:t>
            </a:r>
            <a:r>
              <a:rPr lang="de-AT" sz="1300" dirty="0"/>
              <a:t>und 11x 2 Vor- Nachbesprechungsstunden. Studierendenressource im Unterreicht bitte nutzen! </a:t>
            </a:r>
          </a:p>
          <a:p>
            <a:pPr marL="285756" indent="-285756">
              <a:buFont typeface="Arial" panose="020B0604020202020204" pitchFamily="34" charset="0"/>
              <a:buChar char="•"/>
            </a:pPr>
            <a:r>
              <a:rPr lang="de-AT" sz="1300" dirty="0"/>
              <a:t>Praxisberatung (PB) kommt im Regelfall zu 2 UE. Vorzugsweise zu den Einheiten aus den Fokusfächern.</a:t>
            </a:r>
          </a:p>
          <a:p>
            <a:pPr marL="285756" indent="-285756">
              <a:buFont typeface="Arial" panose="020B0604020202020204" pitchFamily="34" charset="0"/>
              <a:buChar char="•"/>
            </a:pPr>
            <a:r>
              <a:rPr lang="de-AT" sz="1300" dirty="0"/>
              <a:t>100% Anwesenheit</a:t>
            </a:r>
          </a:p>
          <a:p>
            <a:endParaRPr lang="de-AT" sz="1300" dirty="0"/>
          </a:p>
          <a:p>
            <a:r>
              <a:rPr lang="de-AT" sz="1300" dirty="0"/>
              <a:t>Begleitet durch: </a:t>
            </a:r>
            <a:r>
              <a:rPr lang="de-AT" sz="1300" i="1" dirty="0"/>
              <a:t>Klassenführung</a:t>
            </a:r>
          </a:p>
          <a:p>
            <a:endParaRPr lang="de-AT" sz="1300" dirty="0"/>
          </a:p>
          <a:p>
            <a:r>
              <a:rPr lang="de-AT" sz="1300" dirty="0"/>
              <a:t>Das Tagespraktikum dient dazu vertieft in das Unterrichtsgeschehen einzutauchen und zunehmend den Unterricht zu übernehmen. </a:t>
            </a:r>
          </a:p>
          <a:p>
            <a:r>
              <a:rPr lang="de-AT" sz="1300" dirty="0"/>
              <a:t>Vor- und Nachbesprechungsstunden werden fallweise von Praxisberater*innen (PB) über das gesamte Semester begleitet. </a:t>
            </a:r>
          </a:p>
          <a:p>
            <a:r>
              <a:rPr lang="de-AT" sz="1300" dirty="0"/>
              <a:t>NEU: </a:t>
            </a:r>
            <a:r>
              <a:rPr lang="de-AT" sz="1300" dirty="0" err="1"/>
              <a:t>Begleit</a:t>
            </a:r>
            <a:r>
              <a:rPr lang="de-AT" sz="1300" dirty="0"/>
              <a:t>– LV rund um das Thema Klassenführung; Unterrichtsgestaltung mit </a:t>
            </a:r>
            <a:r>
              <a:rPr lang="de-AT" sz="1300" b="1" dirty="0"/>
              <a:t>Fokus auf die Fächer M &amp; SU</a:t>
            </a:r>
            <a:r>
              <a:rPr lang="de-AT" sz="1300" dirty="0"/>
              <a:t>.</a:t>
            </a:r>
          </a:p>
          <a:p>
            <a:r>
              <a:rPr lang="de-AT" sz="1300" dirty="0"/>
              <a:t>Minimalanforderung: Jeder Studierende hat zumindest 7 der 12 Einheiten im Fokus-Bereich geplant und durchgeführt. Klassenführungskompetenz spiegelt sich in fortschreitendem Maße im Unterrichtsgeschehen wider. </a:t>
            </a:r>
          </a:p>
          <a:p>
            <a:endParaRPr lang="de-AT" sz="1300" dirty="0"/>
          </a:p>
          <a:p>
            <a:r>
              <a:rPr lang="de-AT" sz="1300" dirty="0"/>
              <a:t>Regelung Fehlzeitenkompensation: 1 Zusatz-Termin bzw. Stundenverlängerung muss bitte ermöglicht werden.  Empfehlung: T ans Ende des Praktikums setzen, damit im Fall auch mehrere Studierende daran teilnehmen können. Im Fall vermehrter Fehlzeit muss das Praktikum wiederholt werden. Dann bitte mit „ohne Erfolg teilgenommen“ abschließen</a:t>
            </a:r>
          </a:p>
          <a:p>
            <a:endParaRPr lang="de-AT" sz="1300" dirty="0"/>
          </a:p>
          <a:p>
            <a:r>
              <a:rPr lang="de-AT" sz="1300" dirty="0"/>
              <a:t>Gutachten mit Kompetenzbereichen zum Ankreuzen; Unterschrift und Schulstempel; ist von den St. im Original im ZPPS abzugeben. Wie für TP 4.</a:t>
            </a:r>
          </a:p>
          <a:p>
            <a:r>
              <a:rPr lang="de-AT" sz="1300" dirty="0"/>
              <a:t>Abgeltungsregelung im DR ALT: 22 MDL +max. 2 MDL  für „Sonderfälle“ +2MDL für HV. /Für DR ALT und PD: halbe Zulage</a:t>
            </a:r>
          </a:p>
        </p:txBody>
      </p:sp>
      <p:sp>
        <p:nvSpPr>
          <p:cNvPr id="17" name="Textfeld 16">
            <a:extLst>
              <a:ext uri="{FF2B5EF4-FFF2-40B4-BE49-F238E27FC236}">
                <a16:creationId xmlns:a16="http://schemas.microsoft.com/office/drawing/2014/main" id="{9A269F6B-0015-FB13-6AC9-71E25C3586F5}"/>
              </a:ext>
            </a:extLst>
          </p:cNvPr>
          <p:cNvSpPr txBox="1"/>
          <p:nvPr/>
        </p:nvSpPr>
        <p:spPr>
          <a:xfrm>
            <a:off x="678996" y="364205"/>
            <a:ext cx="10139042" cy="584775"/>
          </a:xfrm>
          <a:prstGeom prst="rect">
            <a:avLst/>
          </a:prstGeom>
          <a:noFill/>
        </p:spPr>
        <p:txBody>
          <a:bodyPr wrap="square" rtlCol="0">
            <a:spAutoFit/>
          </a:bodyPr>
          <a:lstStyle/>
          <a:p>
            <a:r>
              <a:rPr lang="de-AT" sz="2000" b="1" dirty="0"/>
              <a:t>5.Semester – Tagespraktikum</a:t>
            </a:r>
          </a:p>
          <a:p>
            <a:pPr lvl="0"/>
            <a:r>
              <a:rPr lang="de-AT" sz="1200" b="1" i="1" dirty="0"/>
              <a:t>PB5:16 PKKL </a:t>
            </a:r>
            <a:r>
              <a:rPr lang="de-AT" sz="1200" i="1" dirty="0"/>
              <a:t>Klassenführung (PK) </a:t>
            </a:r>
            <a:r>
              <a:rPr lang="de-AT" sz="1200" b="1" i="1" dirty="0"/>
              <a:t>Tagespraktikum</a:t>
            </a:r>
            <a:r>
              <a:rPr lang="de-AT" sz="1200" i="1" dirty="0"/>
              <a:t> und </a:t>
            </a:r>
            <a:r>
              <a:rPr lang="de-AT" sz="1200" b="1" i="1" dirty="0"/>
              <a:t>PB5:16 UEKL </a:t>
            </a:r>
            <a:r>
              <a:rPr lang="de-AT" sz="1200" i="1" dirty="0"/>
              <a:t>Klassenführung </a:t>
            </a:r>
            <a:r>
              <a:rPr lang="de-AT" sz="1200" b="1" i="1" dirty="0">
                <a:solidFill>
                  <a:srgbClr val="FF0000"/>
                </a:solidFill>
              </a:rPr>
              <a:t>Begleit-LV</a:t>
            </a:r>
            <a:r>
              <a:rPr lang="de-AT" sz="1200" i="1" dirty="0">
                <a:solidFill>
                  <a:srgbClr val="FF0000"/>
                </a:solidFill>
              </a:rPr>
              <a:t> (UE) (NEU!)</a:t>
            </a:r>
          </a:p>
        </p:txBody>
      </p:sp>
      <p:cxnSp>
        <p:nvCxnSpPr>
          <p:cNvPr id="2" name="Gerader Verbinder 1">
            <a:extLst>
              <a:ext uri="{FF2B5EF4-FFF2-40B4-BE49-F238E27FC236}">
                <a16:creationId xmlns:a16="http://schemas.microsoft.com/office/drawing/2014/main" id="{B3402B6F-9622-EABD-E849-3E6B81547958}"/>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207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1" end="1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12" end="1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13" end="1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15" end="1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17" end="1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7A058-E2DD-20E7-DD8B-C1AB3A5C27A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997384E-F8F7-4FE4-5BA8-BCF38324B25C}"/>
              </a:ext>
            </a:extLst>
          </p:cNvPr>
          <p:cNvPicPr>
            <a:picLocks noChangeAspect="1"/>
          </p:cNvPicPr>
          <p:nvPr/>
        </p:nvPicPr>
        <p:blipFill>
          <a:blip r:embed="rId3"/>
          <a:stretch>
            <a:fillRect/>
          </a:stretch>
        </p:blipFill>
        <p:spPr>
          <a:xfrm>
            <a:off x="10818038" y="5862857"/>
            <a:ext cx="889548" cy="889705"/>
          </a:xfrm>
          <a:prstGeom prst="rect">
            <a:avLst/>
          </a:prstGeom>
        </p:spPr>
      </p:pic>
      <p:cxnSp>
        <p:nvCxnSpPr>
          <p:cNvPr id="10" name="Gerader Verbinder 9">
            <a:extLst>
              <a:ext uri="{FF2B5EF4-FFF2-40B4-BE49-F238E27FC236}">
                <a16:creationId xmlns:a16="http://schemas.microsoft.com/office/drawing/2014/main" id="{425C5DE9-4282-08EE-7E8C-EAF5AC8F1B8E}"/>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D4E113C0-8334-104B-D221-F67B3B7461A4}"/>
              </a:ext>
            </a:extLst>
          </p:cNvPr>
          <p:cNvSpPr txBox="1"/>
          <p:nvPr/>
        </p:nvSpPr>
        <p:spPr>
          <a:xfrm>
            <a:off x="678997" y="1475614"/>
            <a:ext cx="10834009" cy="4188198"/>
          </a:xfrm>
          <a:prstGeom prst="rect">
            <a:avLst/>
          </a:prstGeom>
          <a:noFill/>
        </p:spPr>
        <p:txBody>
          <a:bodyPr wrap="square" rtlCol="0">
            <a:spAutoFit/>
          </a:bodyPr>
          <a:lstStyle/>
          <a:p>
            <a:r>
              <a:rPr lang="de-AT" sz="1401" b="1" dirty="0"/>
              <a:t>Auswahlliste wird erstellt - 2 Studierende </a:t>
            </a:r>
            <a:r>
              <a:rPr lang="de-AT" sz="1401" dirty="0"/>
              <a:t>teilen sich selbst zu – andere Bundesländer möglich</a:t>
            </a:r>
          </a:p>
          <a:p>
            <a:endParaRPr lang="de-AT" sz="1401" b="1" dirty="0"/>
          </a:p>
          <a:p>
            <a:r>
              <a:rPr lang="de-AT" sz="1401" dirty="0"/>
              <a:t>Vom Ministerium bislang kommunizierte Mindestkriterien: </a:t>
            </a:r>
          </a:p>
          <a:p>
            <a:pPr marL="285756" indent="-285756">
              <a:buFont typeface="Arial" panose="020B0604020202020204" pitchFamily="34" charset="0"/>
              <a:buChar char="•"/>
            </a:pPr>
            <a:r>
              <a:rPr lang="de-AT" sz="1401" dirty="0"/>
              <a:t>Dauer: 4 Wochen im Block</a:t>
            </a:r>
          </a:p>
          <a:p>
            <a:pPr marL="285756" indent="-285756">
              <a:buFont typeface="Arial" panose="020B0604020202020204" pitchFamily="34" charset="0"/>
              <a:buChar char="•"/>
            </a:pPr>
            <a:r>
              <a:rPr lang="de-AT" sz="1401" dirty="0"/>
              <a:t>Umfang: mind. 11 Stunden/Woche Einsatz im Unterricht bzw. im Schüler*innenkontakt an der Schule </a:t>
            </a:r>
            <a:br>
              <a:rPr lang="de-AT" sz="1401" dirty="0"/>
            </a:br>
            <a:r>
              <a:rPr lang="de-AT" sz="1401" dirty="0"/>
              <a:t>(ergibt mit Vor- und Nachbereitung 22 Stunden)</a:t>
            </a:r>
          </a:p>
          <a:p>
            <a:pPr marL="285756" indent="-285756">
              <a:buFont typeface="Arial" panose="020B0604020202020204" pitchFamily="34" charset="0"/>
              <a:buChar char="•"/>
            </a:pPr>
            <a:r>
              <a:rPr lang="de-AT" sz="1401" dirty="0"/>
              <a:t>Workload von mind. 5 ECTS-Anrechnungspunkten gemeinsam mit Begleit-LV und weiteren Arbeitsaufträgen (z.B. Praxisportfolio)</a:t>
            </a:r>
          </a:p>
          <a:p>
            <a:endParaRPr lang="de-AT" sz="1401" dirty="0"/>
          </a:p>
          <a:p>
            <a:endParaRPr lang="de-AT" sz="1401" dirty="0"/>
          </a:p>
          <a:p>
            <a:r>
              <a:rPr lang="de-AT" sz="1401" dirty="0"/>
              <a:t>Begleitet durch: Adaptive Unterrichtsgestaltung und schulisches Qualitätsmanagement </a:t>
            </a:r>
          </a:p>
          <a:p>
            <a:endParaRPr lang="de-AT" sz="1401" dirty="0"/>
          </a:p>
          <a:p>
            <a:r>
              <a:rPr lang="de-AT" sz="1401" dirty="0"/>
              <a:t>Diese Praxiswochen haben zum Ziel, dass die Studierenden eine speziell ausgewiesene länger dauernde, durchgängige Praxisphase an einem Schulstandort verbringen, die ihnen ein besonders intensives und aktives Erleben des Schulalltags ermöglicht. </a:t>
            </a:r>
          </a:p>
          <a:p>
            <a:endParaRPr lang="de-AT" sz="1401" dirty="0"/>
          </a:p>
          <a:p>
            <a:endParaRPr lang="de-AT" sz="1401" dirty="0"/>
          </a:p>
          <a:p>
            <a:r>
              <a:rPr lang="de-AT" sz="1401" dirty="0"/>
              <a:t>Gutachten mit Schwerpunktstunden  - in Erarbeitung</a:t>
            </a:r>
          </a:p>
          <a:p>
            <a:endParaRPr lang="de-AT" sz="1401" dirty="0"/>
          </a:p>
          <a:p>
            <a:endParaRPr lang="de-AT" sz="1401" dirty="0"/>
          </a:p>
          <a:p>
            <a:r>
              <a:rPr lang="de-AT" sz="1401" dirty="0"/>
              <a:t>Abgeltungsregelung - noch keine Information seitens des Ministeriums</a:t>
            </a:r>
          </a:p>
        </p:txBody>
      </p:sp>
      <p:sp>
        <p:nvSpPr>
          <p:cNvPr id="17" name="Textfeld 16">
            <a:extLst>
              <a:ext uri="{FF2B5EF4-FFF2-40B4-BE49-F238E27FC236}">
                <a16:creationId xmlns:a16="http://schemas.microsoft.com/office/drawing/2014/main" id="{FE3600F9-2214-7CF1-3E0D-8EEE2FDB5752}"/>
              </a:ext>
            </a:extLst>
          </p:cNvPr>
          <p:cNvSpPr txBox="1"/>
          <p:nvPr/>
        </p:nvSpPr>
        <p:spPr>
          <a:xfrm>
            <a:off x="678996" y="421210"/>
            <a:ext cx="10139042" cy="769441"/>
          </a:xfrm>
          <a:prstGeom prst="rect">
            <a:avLst/>
          </a:prstGeom>
          <a:noFill/>
        </p:spPr>
        <p:txBody>
          <a:bodyPr wrap="square" rtlCol="0">
            <a:spAutoFit/>
          </a:bodyPr>
          <a:lstStyle/>
          <a:p>
            <a:r>
              <a:rPr lang="de-AT" sz="2000" b="1" dirty="0"/>
              <a:t>VORSCHAU: 6.Semester – Intensiv Praxiswochen </a:t>
            </a:r>
            <a:r>
              <a:rPr lang="de-AT" sz="2000" dirty="0"/>
              <a:t>(derzeit in Erarbeitung) </a:t>
            </a:r>
          </a:p>
          <a:p>
            <a:pPr lvl="0"/>
            <a:r>
              <a:rPr lang="de-AT" sz="1200" b="1" i="1" dirty="0"/>
              <a:t>PB6:16 PRAU </a:t>
            </a:r>
            <a:r>
              <a:rPr lang="de-AT" sz="1200" i="1" dirty="0"/>
              <a:t>Adaptive Unterrichtsgestaltung (PK) </a:t>
            </a:r>
            <a:r>
              <a:rPr lang="de-AT" sz="1200" b="1" i="1" dirty="0"/>
              <a:t>Tagespraktikum und </a:t>
            </a:r>
            <a:endParaRPr lang="de-AT" sz="1200" i="1" dirty="0"/>
          </a:p>
          <a:p>
            <a:pPr lvl="0"/>
            <a:r>
              <a:rPr lang="de-AT" sz="1200" b="1" i="1" dirty="0"/>
              <a:t>PB6:16 ADQM </a:t>
            </a:r>
            <a:r>
              <a:rPr lang="de-AT" sz="1200" i="1" dirty="0"/>
              <a:t>Adaptive Unterrichtsgestaltung und schulisches Qualitätsmanagement </a:t>
            </a:r>
            <a:r>
              <a:rPr lang="de-AT" sz="1200" b="1" i="1" dirty="0"/>
              <a:t>Begleit-LV</a:t>
            </a:r>
          </a:p>
        </p:txBody>
      </p:sp>
      <p:cxnSp>
        <p:nvCxnSpPr>
          <p:cNvPr id="2" name="Gerader Verbinder 1">
            <a:extLst>
              <a:ext uri="{FF2B5EF4-FFF2-40B4-BE49-F238E27FC236}">
                <a16:creationId xmlns:a16="http://schemas.microsoft.com/office/drawing/2014/main" id="{9F56E831-4A2A-5FBC-FF0B-FB7D4F2E9E51}"/>
              </a:ext>
            </a:extLst>
          </p:cNvPr>
          <p:cNvCxnSpPr>
            <a:cxnSpLocks/>
          </p:cNvCxnSpPr>
          <p:nvPr/>
        </p:nvCxnSpPr>
        <p:spPr>
          <a:xfrm>
            <a:off x="783773" y="135255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310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3" end="1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3E6FF916-23CD-6C8A-7006-AE160874239E}"/>
              </a:ext>
            </a:extLst>
          </p:cNvPr>
          <p:cNvSpPr txBox="1"/>
          <p:nvPr/>
        </p:nvSpPr>
        <p:spPr>
          <a:xfrm>
            <a:off x="1034929" y="1520414"/>
            <a:ext cx="9625692" cy="2678682"/>
          </a:xfrm>
          <a:prstGeom prst="rect">
            <a:avLst/>
          </a:prstGeom>
          <a:noFill/>
        </p:spPr>
        <p:txBody>
          <a:bodyPr wrap="square">
            <a:spAutoFit/>
          </a:bodyPr>
          <a:lstStyle/>
          <a:p>
            <a:r>
              <a:rPr lang="de-AT" sz="2400" b="1" dirty="0"/>
              <a:t>AUSBLICK</a:t>
            </a:r>
          </a:p>
          <a:p>
            <a:endParaRPr lang="de-AT" sz="1801" dirty="0"/>
          </a:p>
          <a:p>
            <a:r>
              <a:rPr lang="de-AT" sz="1801" dirty="0"/>
              <a:t>Auslaufend: 7.Semester – Teilgeblocktes Praktikum (letztes Mal im </a:t>
            </a:r>
            <a:r>
              <a:rPr lang="de-AT" sz="1801" dirty="0" err="1"/>
              <a:t>SoSe</a:t>
            </a:r>
            <a:r>
              <a:rPr lang="de-AT" sz="1801" dirty="0"/>
              <a:t> 27)</a:t>
            </a:r>
          </a:p>
          <a:p>
            <a:endParaRPr lang="de-AT" sz="1801" dirty="0"/>
          </a:p>
          <a:p>
            <a:r>
              <a:rPr lang="de-AT" sz="1801" dirty="0"/>
              <a:t>Master 1-4 (ab Studienjahr  27_28): Praktikumsstruktur wird gerade überarbeitet. </a:t>
            </a:r>
          </a:p>
          <a:p>
            <a:r>
              <a:rPr lang="de-AT" sz="1801" dirty="0"/>
              <a:t>Gesetzliche Regelung zur Abgeltung hat sich bislang nicht geändert</a:t>
            </a:r>
          </a:p>
          <a:p>
            <a:endParaRPr lang="de-AT" sz="1801" dirty="0"/>
          </a:p>
          <a:p>
            <a:r>
              <a:rPr lang="de-AT" sz="1801" dirty="0"/>
              <a:t>„Praxiskaffee“ geplant für November – Zeit für persönliche Gespräche/Fragen/Anregungen</a:t>
            </a:r>
          </a:p>
          <a:p>
            <a:endParaRPr lang="de-AT" sz="1801" dirty="0"/>
          </a:p>
        </p:txBody>
      </p:sp>
      <p:pic>
        <p:nvPicPr>
          <p:cNvPr id="4" name="Picture 3">
            <a:extLst>
              <a:ext uri="{FF2B5EF4-FFF2-40B4-BE49-F238E27FC236}">
                <a16:creationId xmlns:a16="http://schemas.microsoft.com/office/drawing/2014/main" id="{2CDD332B-A70F-B6FA-904B-0884D3AB6F3E}"/>
              </a:ext>
            </a:extLst>
          </p:cNvPr>
          <p:cNvPicPr>
            <a:picLocks noChangeAspect="1"/>
          </p:cNvPicPr>
          <p:nvPr/>
        </p:nvPicPr>
        <p:blipFill>
          <a:blip r:embed="rId2"/>
          <a:stretch>
            <a:fillRect/>
          </a:stretch>
        </p:blipFill>
        <p:spPr>
          <a:xfrm>
            <a:off x="10818038" y="5862857"/>
            <a:ext cx="889548" cy="889705"/>
          </a:xfrm>
          <a:prstGeom prst="rect">
            <a:avLst/>
          </a:prstGeom>
        </p:spPr>
      </p:pic>
      <p:cxnSp>
        <p:nvCxnSpPr>
          <p:cNvPr id="5" name="Gerader Verbinder 4">
            <a:extLst>
              <a:ext uri="{FF2B5EF4-FFF2-40B4-BE49-F238E27FC236}">
                <a16:creationId xmlns:a16="http://schemas.microsoft.com/office/drawing/2014/main" id="{10A6C6FF-F0AE-E9C2-42AE-6AA36374D9AB}"/>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20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CB8C3-6EE4-5F85-E85A-E6E25507B179}"/>
            </a:ext>
          </a:extLst>
        </p:cNvPr>
        <p:cNvGrpSpPr/>
        <p:nvPr/>
      </p:nvGrpSpPr>
      <p:grpSpPr>
        <a:xfrm>
          <a:off x="0" y="0"/>
          <a:ext cx="0" cy="0"/>
          <a:chOff x="0" y="0"/>
          <a:chExt cx="0" cy="0"/>
        </a:xfrm>
      </p:grpSpPr>
      <p:sp>
        <p:nvSpPr>
          <p:cNvPr id="11" name="Textfeld 10">
            <a:extLst>
              <a:ext uri="{FF2B5EF4-FFF2-40B4-BE49-F238E27FC236}">
                <a16:creationId xmlns:a16="http://schemas.microsoft.com/office/drawing/2014/main" id="{925FAA43-3C55-1723-F7AE-5EFEC0D37161}"/>
              </a:ext>
            </a:extLst>
          </p:cNvPr>
          <p:cNvSpPr txBox="1"/>
          <p:nvPr/>
        </p:nvSpPr>
        <p:spPr>
          <a:xfrm>
            <a:off x="668565" y="228764"/>
            <a:ext cx="8616111" cy="400110"/>
          </a:xfrm>
          <a:prstGeom prst="rect">
            <a:avLst/>
          </a:prstGeom>
          <a:noFill/>
        </p:spPr>
        <p:txBody>
          <a:bodyPr wrap="square" rtlCol="0">
            <a:spAutoFit/>
          </a:bodyPr>
          <a:lstStyle/>
          <a:p>
            <a:r>
              <a:rPr lang="de-AT" sz="2000" b="1" dirty="0"/>
              <a:t>Einblick: LV – Bachelor Übersicht bei Interesse /Folie 1 von 2</a:t>
            </a:r>
          </a:p>
        </p:txBody>
      </p:sp>
      <p:cxnSp>
        <p:nvCxnSpPr>
          <p:cNvPr id="12" name="Gerader Verbinder 11">
            <a:extLst>
              <a:ext uri="{FF2B5EF4-FFF2-40B4-BE49-F238E27FC236}">
                <a16:creationId xmlns:a16="http://schemas.microsoft.com/office/drawing/2014/main" id="{955AC75F-BC6A-4FF7-3641-7D6BB1940BB1}"/>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pic>
        <p:nvPicPr>
          <p:cNvPr id="13" name="Picture 3">
            <a:extLst>
              <a:ext uri="{FF2B5EF4-FFF2-40B4-BE49-F238E27FC236}">
                <a16:creationId xmlns:a16="http://schemas.microsoft.com/office/drawing/2014/main" id="{CB601DBC-DB89-888E-53D9-A6B4A91D4B59}"/>
              </a:ext>
            </a:extLst>
          </p:cNvPr>
          <p:cNvPicPr>
            <a:picLocks noChangeAspect="1"/>
          </p:cNvPicPr>
          <p:nvPr/>
        </p:nvPicPr>
        <p:blipFill>
          <a:blip r:embed="rId2"/>
          <a:stretch>
            <a:fillRect/>
          </a:stretch>
        </p:blipFill>
        <p:spPr>
          <a:xfrm>
            <a:off x="10818038" y="5862857"/>
            <a:ext cx="889548" cy="889705"/>
          </a:xfrm>
          <a:prstGeom prst="rect">
            <a:avLst/>
          </a:prstGeom>
        </p:spPr>
      </p:pic>
      <p:sp>
        <p:nvSpPr>
          <p:cNvPr id="4" name="Textfeld 3">
            <a:extLst>
              <a:ext uri="{FF2B5EF4-FFF2-40B4-BE49-F238E27FC236}">
                <a16:creationId xmlns:a16="http://schemas.microsoft.com/office/drawing/2014/main" id="{3BF35839-D2AB-83A0-8FDF-717BF343A7B1}"/>
              </a:ext>
            </a:extLst>
          </p:cNvPr>
          <p:cNvSpPr txBox="1"/>
          <p:nvPr/>
        </p:nvSpPr>
        <p:spPr>
          <a:xfrm>
            <a:off x="668565" y="628874"/>
            <a:ext cx="10407858" cy="554126"/>
          </a:xfrm>
          <a:prstGeom prst="rect">
            <a:avLst/>
          </a:prstGeom>
          <a:noFill/>
        </p:spPr>
        <p:txBody>
          <a:bodyPr wrap="square" rtlCol="0">
            <a:spAutoFit/>
          </a:bodyPr>
          <a:lstStyle/>
          <a:p>
            <a:r>
              <a:rPr lang="de-AT" sz="1200" dirty="0"/>
              <a:t>Achtung: Studierende können nach diesem Plan vorgehen – müssen aber nicht.  D.h. es können LV u.U. auch in anderer Reihenfolge belegt werden</a:t>
            </a:r>
          </a:p>
          <a:p>
            <a:endParaRPr lang="de-AT" sz="1801" dirty="0"/>
          </a:p>
        </p:txBody>
      </p:sp>
      <p:pic>
        <p:nvPicPr>
          <p:cNvPr id="2" name="Grafik 1">
            <a:extLst>
              <a:ext uri="{FF2B5EF4-FFF2-40B4-BE49-F238E27FC236}">
                <a16:creationId xmlns:a16="http://schemas.microsoft.com/office/drawing/2014/main" id="{5B50B6DF-0669-AE70-91F0-4A18EDAFE01A}"/>
              </a:ext>
            </a:extLst>
          </p:cNvPr>
          <p:cNvPicPr>
            <a:picLocks noChangeAspect="1"/>
          </p:cNvPicPr>
          <p:nvPr/>
        </p:nvPicPr>
        <p:blipFill>
          <a:blip r:embed="rId3"/>
          <a:srcRect l="2407" b="48058"/>
          <a:stretch>
            <a:fillRect/>
          </a:stretch>
        </p:blipFill>
        <p:spPr>
          <a:xfrm>
            <a:off x="783773" y="1325606"/>
            <a:ext cx="9165212" cy="5303630"/>
          </a:xfrm>
          <a:prstGeom prst="rect">
            <a:avLst/>
          </a:prstGeom>
        </p:spPr>
      </p:pic>
    </p:spTree>
    <p:extLst>
      <p:ext uri="{BB962C8B-B14F-4D97-AF65-F5344CB8AC3E}">
        <p14:creationId xmlns:p14="http://schemas.microsoft.com/office/powerpoint/2010/main" val="301187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103F7-85DF-6742-08DE-CA9C33382FD3}"/>
            </a:ext>
          </a:extLst>
        </p:cNvPr>
        <p:cNvGrpSpPr/>
        <p:nvPr/>
      </p:nvGrpSpPr>
      <p:grpSpPr>
        <a:xfrm>
          <a:off x="0" y="0"/>
          <a:ext cx="0" cy="0"/>
          <a:chOff x="0" y="0"/>
          <a:chExt cx="0" cy="0"/>
        </a:xfrm>
      </p:grpSpPr>
      <p:sp>
        <p:nvSpPr>
          <p:cNvPr id="11" name="Textfeld 10">
            <a:extLst>
              <a:ext uri="{FF2B5EF4-FFF2-40B4-BE49-F238E27FC236}">
                <a16:creationId xmlns:a16="http://schemas.microsoft.com/office/drawing/2014/main" id="{21EF85DE-895B-855F-6427-B5397B23737C}"/>
              </a:ext>
            </a:extLst>
          </p:cNvPr>
          <p:cNvSpPr txBox="1"/>
          <p:nvPr/>
        </p:nvSpPr>
        <p:spPr>
          <a:xfrm>
            <a:off x="783772" y="443723"/>
            <a:ext cx="7172289" cy="400110"/>
          </a:xfrm>
          <a:prstGeom prst="rect">
            <a:avLst/>
          </a:prstGeom>
          <a:noFill/>
        </p:spPr>
        <p:txBody>
          <a:bodyPr wrap="square" rtlCol="0">
            <a:spAutoFit/>
          </a:bodyPr>
          <a:lstStyle/>
          <a:p>
            <a:r>
              <a:rPr lang="de-AT" sz="2000" b="1" dirty="0"/>
              <a:t>Einblick: LV – Bachelor Übersicht bei Interesse (Folie 2 von 2)</a:t>
            </a:r>
          </a:p>
        </p:txBody>
      </p:sp>
      <p:cxnSp>
        <p:nvCxnSpPr>
          <p:cNvPr id="12" name="Gerader Verbinder 11">
            <a:extLst>
              <a:ext uri="{FF2B5EF4-FFF2-40B4-BE49-F238E27FC236}">
                <a16:creationId xmlns:a16="http://schemas.microsoft.com/office/drawing/2014/main" id="{8BEAA7AB-A31F-7E71-5533-97293438B9EC}"/>
              </a:ext>
            </a:extLst>
          </p:cNvPr>
          <p:cNvCxnSpPr>
            <a:cxnSpLocks/>
          </p:cNvCxnSpPr>
          <p:nvPr/>
        </p:nvCxnSpPr>
        <p:spPr>
          <a:xfrm>
            <a:off x="783773" y="1091293"/>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pic>
        <p:nvPicPr>
          <p:cNvPr id="13" name="Picture 3">
            <a:extLst>
              <a:ext uri="{FF2B5EF4-FFF2-40B4-BE49-F238E27FC236}">
                <a16:creationId xmlns:a16="http://schemas.microsoft.com/office/drawing/2014/main" id="{FFE5EFB7-A46E-241F-5D25-E0F75EDD3F9D}"/>
              </a:ext>
            </a:extLst>
          </p:cNvPr>
          <p:cNvPicPr>
            <a:picLocks noChangeAspect="1"/>
          </p:cNvPicPr>
          <p:nvPr/>
        </p:nvPicPr>
        <p:blipFill>
          <a:blip r:embed="rId2"/>
          <a:stretch>
            <a:fillRect/>
          </a:stretch>
        </p:blipFill>
        <p:spPr>
          <a:xfrm>
            <a:off x="10818038" y="5862857"/>
            <a:ext cx="889548" cy="889705"/>
          </a:xfrm>
          <a:prstGeom prst="rect">
            <a:avLst/>
          </a:prstGeom>
        </p:spPr>
      </p:pic>
      <p:pic>
        <p:nvPicPr>
          <p:cNvPr id="2" name="Grafik 1">
            <a:extLst>
              <a:ext uri="{FF2B5EF4-FFF2-40B4-BE49-F238E27FC236}">
                <a16:creationId xmlns:a16="http://schemas.microsoft.com/office/drawing/2014/main" id="{E09B0D89-05E8-4DE5-D305-B330D8FD84CC}"/>
              </a:ext>
            </a:extLst>
          </p:cNvPr>
          <p:cNvPicPr>
            <a:picLocks noChangeAspect="1"/>
          </p:cNvPicPr>
          <p:nvPr/>
        </p:nvPicPr>
        <p:blipFill>
          <a:blip r:embed="rId3"/>
          <a:srcRect l="2293" t="52507"/>
          <a:stretch>
            <a:fillRect/>
          </a:stretch>
        </p:blipFill>
        <p:spPr>
          <a:xfrm>
            <a:off x="783772" y="1645730"/>
            <a:ext cx="9229969" cy="4877962"/>
          </a:xfrm>
          <a:prstGeom prst="rect">
            <a:avLst/>
          </a:prstGeom>
        </p:spPr>
      </p:pic>
      <p:pic>
        <p:nvPicPr>
          <p:cNvPr id="5" name="Grafik 4">
            <a:extLst>
              <a:ext uri="{FF2B5EF4-FFF2-40B4-BE49-F238E27FC236}">
                <a16:creationId xmlns:a16="http://schemas.microsoft.com/office/drawing/2014/main" id="{AEC83560-ABA6-81B4-AA57-49CC8048010E}"/>
              </a:ext>
            </a:extLst>
          </p:cNvPr>
          <p:cNvPicPr>
            <a:picLocks noChangeAspect="1"/>
          </p:cNvPicPr>
          <p:nvPr/>
        </p:nvPicPr>
        <p:blipFill>
          <a:blip r:embed="rId4"/>
          <a:stretch>
            <a:fillRect/>
          </a:stretch>
        </p:blipFill>
        <p:spPr>
          <a:xfrm>
            <a:off x="745811" y="1218798"/>
            <a:ext cx="9275745" cy="372227"/>
          </a:xfrm>
          <a:prstGeom prst="rect">
            <a:avLst/>
          </a:prstGeom>
        </p:spPr>
      </p:pic>
    </p:spTree>
    <p:extLst>
      <p:ext uri="{BB962C8B-B14F-4D97-AF65-F5344CB8AC3E}">
        <p14:creationId xmlns:p14="http://schemas.microsoft.com/office/powerpoint/2010/main" val="3412515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00 – ca. 12:30…">
            <a:extLst>
              <a:ext uri="{FF2B5EF4-FFF2-40B4-BE49-F238E27FC236}">
                <a16:creationId xmlns:a16="http://schemas.microsoft.com/office/drawing/2014/main" id="{5C81A0D2-AA23-3FFA-2313-1AAD3D6BB0A1}"/>
              </a:ext>
            </a:extLst>
          </p:cNvPr>
          <p:cNvSpPr txBox="1">
            <a:spLocks/>
          </p:cNvSpPr>
          <p:nvPr/>
        </p:nvSpPr>
        <p:spPr>
          <a:xfrm>
            <a:off x="4735142" y="2412510"/>
            <a:ext cx="6213801" cy="3294327"/>
          </a:xfrm>
          <a:prstGeom prst="rect">
            <a:avLst/>
          </a:prstGeom>
        </p:spPr>
        <p:txBody>
          <a:bodyPr/>
          <a:lst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marL="0" indent="0">
              <a:lnSpc>
                <a:spcPct val="120000"/>
              </a:lnSpc>
              <a:spcBef>
                <a:spcPts val="0"/>
              </a:spcBef>
              <a:buNone/>
              <a:defRPr sz="2100"/>
            </a:pPr>
            <a:r>
              <a:rPr lang="de-AT" sz="2100"/>
              <a:t>Mi, 1.7.2026 von 8:00 – ca. 12:30	</a:t>
            </a:r>
          </a:p>
          <a:p>
            <a:pPr marL="0" indent="0">
              <a:lnSpc>
                <a:spcPct val="120000"/>
              </a:lnSpc>
              <a:spcBef>
                <a:spcPts val="0"/>
              </a:spcBef>
              <a:buNone/>
              <a:defRPr sz="2100"/>
            </a:pPr>
            <a:r>
              <a:rPr lang="de-AT" sz="2100" b="1"/>
              <a:t>Workshops</a:t>
            </a:r>
            <a:r>
              <a:rPr lang="de-AT" sz="2100"/>
              <a:t> der Studierenden Primarstufe mit VS-Kindern (PVS bzw. PH Salzburg)</a:t>
            </a:r>
          </a:p>
          <a:p>
            <a:pPr marL="0" indent="0">
              <a:lnSpc>
                <a:spcPct val="120000"/>
              </a:lnSpc>
              <a:spcBef>
                <a:spcPts val="0"/>
              </a:spcBef>
              <a:buNone/>
              <a:defRPr sz="2100"/>
            </a:pPr>
            <a:endParaRPr lang="de-AT" sz="2100"/>
          </a:p>
          <a:p>
            <a:pPr marL="0" indent="0">
              <a:lnSpc>
                <a:spcPct val="120000"/>
              </a:lnSpc>
              <a:spcBef>
                <a:spcPts val="0"/>
              </a:spcBef>
              <a:buNone/>
              <a:defRPr sz="2100"/>
            </a:pPr>
            <a:r>
              <a:rPr lang="de-AT" sz="2100"/>
              <a:t>14:00 – 17:00	</a:t>
            </a:r>
          </a:p>
          <a:p>
            <a:pPr marL="0" indent="0">
              <a:lnSpc>
                <a:spcPct val="120000"/>
              </a:lnSpc>
              <a:spcBef>
                <a:spcPts val="0"/>
              </a:spcBef>
              <a:buNone/>
              <a:defRPr sz="2100" b="1"/>
            </a:pPr>
            <a:r>
              <a:rPr lang="de-AT" sz="2100" b="1"/>
              <a:t>Fortbildung</a:t>
            </a:r>
          </a:p>
          <a:p>
            <a:pPr marL="0" indent="0">
              <a:lnSpc>
                <a:spcPct val="120000"/>
              </a:lnSpc>
              <a:spcBef>
                <a:spcPts val="0"/>
              </a:spcBef>
              <a:buNone/>
              <a:defRPr sz="2100"/>
            </a:pPr>
            <a:r>
              <a:rPr lang="de-AT" sz="2100"/>
              <a:t>Ev. Vortrag, Wanderworkshop, Museumsrundgang (Austausch mit Studierenden und Lehrpersonen)</a:t>
            </a:r>
          </a:p>
        </p:txBody>
      </p:sp>
      <p:sp>
        <p:nvSpPr>
          <p:cNvPr id="3" name="vorläufiger Zeitplan">
            <a:extLst>
              <a:ext uri="{FF2B5EF4-FFF2-40B4-BE49-F238E27FC236}">
                <a16:creationId xmlns:a16="http://schemas.microsoft.com/office/drawing/2014/main" id="{E80C6A05-5954-2D72-D91F-753F61258FAD}"/>
              </a:ext>
            </a:extLst>
          </p:cNvPr>
          <p:cNvSpPr txBox="1">
            <a:spLocks/>
          </p:cNvSpPr>
          <p:nvPr/>
        </p:nvSpPr>
        <p:spPr>
          <a:xfrm>
            <a:off x="4734824" y="1351001"/>
            <a:ext cx="6213801" cy="1325563"/>
          </a:xfrm>
          <a:prstGeom prst="rect">
            <a:avLst/>
          </a:prstGeom>
        </p:spPr>
        <p:txBody>
          <a:bodyPr/>
          <a:lstStyle>
            <a:lvl1pPr algn="l" defTabSz="914411" rtl="0" eaLnBrk="1" latinLnBrk="0" hangingPunct="1">
              <a:lnSpc>
                <a:spcPct val="90000"/>
              </a:lnSpc>
              <a:spcBef>
                <a:spcPct val="0"/>
              </a:spcBef>
              <a:buNone/>
              <a:defRPr sz="3000" kern="1200">
                <a:solidFill>
                  <a:schemeClr val="tx1"/>
                </a:solidFill>
                <a:latin typeface="+mj-lt"/>
                <a:ea typeface="+mj-ea"/>
                <a:cs typeface="+mj-cs"/>
              </a:defRPr>
            </a:lvl1pPr>
          </a:lstStyle>
          <a:p>
            <a:r>
              <a:rPr lang="de-AT" sz="3001"/>
              <a:t>SAVE THE DATE</a:t>
            </a:r>
          </a:p>
          <a:p>
            <a:endParaRPr lang="de-AT" sz="3001"/>
          </a:p>
          <a:p>
            <a:r>
              <a:rPr lang="de-AT" sz="1500"/>
              <a:t>vorläufiger Zeitplan – Stand 1.9.25</a:t>
            </a:r>
          </a:p>
        </p:txBody>
      </p:sp>
      <p:pic>
        <p:nvPicPr>
          <p:cNvPr id="4" name="5D2B49FF-28BA-4E29-A270-D288CE79EE11.png" descr="5D2B49FF-28BA-4E29-A270-D288CE79EE11.png">
            <a:extLst>
              <a:ext uri="{FF2B5EF4-FFF2-40B4-BE49-F238E27FC236}">
                <a16:creationId xmlns:a16="http://schemas.microsoft.com/office/drawing/2014/main" id="{94162EDB-2C47-FBEE-BDBA-EABF9DC94B09}"/>
              </a:ext>
            </a:extLst>
          </p:cNvPr>
          <p:cNvPicPr>
            <a:picLocks noChangeAspect="1"/>
          </p:cNvPicPr>
          <p:nvPr/>
        </p:nvPicPr>
        <p:blipFill>
          <a:blip r:embed="rId3"/>
          <a:stretch>
            <a:fillRect/>
          </a:stretch>
        </p:blipFill>
        <p:spPr>
          <a:xfrm>
            <a:off x="518435" y="500120"/>
            <a:ext cx="4036322" cy="6054482"/>
          </a:xfrm>
          <a:prstGeom prst="rect">
            <a:avLst/>
          </a:prstGeom>
          <a:ln w="12700">
            <a:miter lim="400000"/>
          </a:ln>
        </p:spPr>
      </p:pic>
    </p:spTree>
    <p:extLst>
      <p:ext uri="{BB962C8B-B14F-4D97-AF65-F5344CB8AC3E}">
        <p14:creationId xmlns:p14="http://schemas.microsoft.com/office/powerpoint/2010/main" val="1868611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C41BD15D-35D6-F70D-6EB5-A69A2366364E}"/>
              </a:ext>
            </a:extLst>
          </p:cNvPr>
          <p:cNvPicPr>
            <a:picLocks noChangeAspect="1"/>
          </p:cNvPicPr>
          <p:nvPr/>
        </p:nvPicPr>
        <p:blipFill>
          <a:blip r:embed="rId2"/>
          <a:stretch>
            <a:fillRect/>
          </a:stretch>
        </p:blipFill>
        <p:spPr>
          <a:xfrm>
            <a:off x="10818038" y="5862857"/>
            <a:ext cx="889548" cy="889705"/>
          </a:xfrm>
          <a:prstGeom prst="rect">
            <a:avLst/>
          </a:prstGeom>
        </p:spPr>
      </p:pic>
      <p:cxnSp>
        <p:nvCxnSpPr>
          <p:cNvPr id="3" name="Gerader Verbinder 2">
            <a:extLst>
              <a:ext uri="{FF2B5EF4-FFF2-40B4-BE49-F238E27FC236}">
                <a16:creationId xmlns:a16="http://schemas.microsoft.com/office/drawing/2014/main" id="{A0C603FE-BFFC-1BFD-1317-0AB2C0BF581A}"/>
              </a:ext>
            </a:extLst>
          </p:cNvPr>
          <p:cNvCxnSpPr>
            <a:cxnSpLocks/>
          </p:cNvCxnSpPr>
          <p:nvPr/>
        </p:nvCxnSpPr>
        <p:spPr>
          <a:xfrm>
            <a:off x="783773" y="6515100"/>
            <a:ext cx="9625692"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feld 5">
            <a:extLst>
              <a:ext uri="{FF2B5EF4-FFF2-40B4-BE49-F238E27FC236}">
                <a16:creationId xmlns:a16="http://schemas.microsoft.com/office/drawing/2014/main" id="{576450F6-9465-9519-4B5F-DDFF24F8C2C7}"/>
              </a:ext>
            </a:extLst>
          </p:cNvPr>
          <p:cNvSpPr txBox="1"/>
          <p:nvPr/>
        </p:nvSpPr>
        <p:spPr>
          <a:xfrm>
            <a:off x="3017520" y="1961495"/>
            <a:ext cx="6903720" cy="2308324"/>
          </a:xfrm>
          <a:prstGeom prst="rect">
            <a:avLst/>
          </a:prstGeom>
          <a:noFill/>
        </p:spPr>
        <p:txBody>
          <a:bodyPr wrap="square" rtlCol="0">
            <a:spAutoFit/>
          </a:bodyPr>
          <a:lstStyle/>
          <a:p>
            <a:pPr algn="ctr"/>
            <a:r>
              <a:rPr lang="de-AT" sz="2400" dirty="0"/>
              <a:t>Herzlichen </a:t>
            </a:r>
            <a:r>
              <a:rPr lang="de-AT" sz="2400" dirty="0">
                <a:solidFill>
                  <a:srgbClr val="FF0000"/>
                </a:solidFill>
              </a:rPr>
              <a:t>♥</a:t>
            </a:r>
            <a:r>
              <a:rPr lang="de-AT" sz="2400" dirty="0"/>
              <a:t> Dank für die bisherige Bereitschaft unsere Studierenden zu begleiten! </a:t>
            </a:r>
          </a:p>
          <a:p>
            <a:pPr algn="ctr"/>
            <a:endParaRPr lang="de-AT" sz="2400" dirty="0"/>
          </a:p>
          <a:p>
            <a:pPr algn="ctr"/>
            <a:r>
              <a:rPr lang="de-AT" sz="2400" dirty="0"/>
              <a:t>Wir freuen uns auf die weitere Zusammenarbeit unter den neuen Rahmenbedingungen!</a:t>
            </a:r>
          </a:p>
          <a:p>
            <a:pPr algn="ctr"/>
            <a:endParaRPr lang="de-AT" sz="2400" dirty="0"/>
          </a:p>
        </p:txBody>
      </p:sp>
    </p:spTree>
    <p:extLst>
      <p:ext uri="{BB962C8B-B14F-4D97-AF65-F5344CB8AC3E}">
        <p14:creationId xmlns:p14="http://schemas.microsoft.com/office/powerpoint/2010/main" val="3649572723"/>
      </p:ext>
    </p:extLst>
  </p:cSld>
  <p:clrMapOvr>
    <a:masterClrMapping/>
  </p:clrMapOvr>
</p:sld>
</file>

<file path=ppt/theme/theme1.xml><?xml version="1.0" encoding="utf-8"?>
<a:theme xmlns:a="http://schemas.openxmlformats.org/drawingml/2006/main" name="Lariss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Larissa">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3113</Words>
  <Application>Microsoft Office PowerPoint</Application>
  <PresentationFormat>Breitbild</PresentationFormat>
  <Paragraphs>293</Paragraphs>
  <Slides>22</Slides>
  <Notes>12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22</vt:i4>
      </vt:variant>
    </vt:vector>
  </HeadingPairs>
  <TitlesOfParts>
    <vt:vector size="28" baseType="lpstr">
      <vt:lpstr>Aptos</vt:lpstr>
      <vt:lpstr>Aptos Display</vt:lpstr>
      <vt:lpstr>Arial</vt:lpstr>
      <vt:lpstr>Calibri</vt:lpstr>
      <vt:lpstr>Calibri Light</vt:lpstr>
      <vt:lpstr>Larissa</vt:lpstr>
      <vt:lpstr>Informationen zur  Praktikumsstruktur NEU – 6 Semester Bachelor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Niederreiter, Heike</cp:lastModifiedBy>
  <cp:revision>1</cp:revision>
  <dcterms:created xsi:type="dcterms:W3CDTF">2025-07-07T09:50:34Z</dcterms:created>
  <dcterms:modified xsi:type="dcterms:W3CDTF">2025-10-08T07:45:21Z</dcterms:modified>
</cp:coreProperties>
</file>